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300700" cy="10299700"/>
  <p:notesSz cx="18300700" cy="102997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510" y="-15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32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a:solidFill>
                  <a:schemeClr val="bg1"/>
                </a:solidFill>
                <a:latin typeface="Microsoft Sans Serif"/>
                <a:cs typeface="Microsoft Sans Serif"/>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a:solidFill>
                  <a:schemeClr val="bg1"/>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17" name="bg object 17"/>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a:p>
        </p:txBody>
      </p:sp>
      <p:sp>
        <p:nvSpPr>
          <p:cNvPr id="18" name="bg object 18"/>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a:p>
        </p:txBody>
      </p:sp>
      <p:sp>
        <p:nvSpPr>
          <p:cNvPr id="19" name="bg object 19"/>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a:endParaRPr/>
          </a:p>
        </p:txBody>
      </p:sp>
      <p:sp>
        <p:nvSpPr>
          <p:cNvPr id="20" name="bg object 20"/>
          <p:cNvSpPr/>
          <p:nvPr/>
        </p:nvSpPr>
        <p:spPr>
          <a:xfrm>
            <a:off x="15919831" y="678916"/>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a:endParaRPr/>
          </a:p>
        </p:txBody>
      </p:sp>
      <p:sp>
        <p:nvSpPr>
          <p:cNvPr id="21" name="bg object 21"/>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a:p>
        </p:txBody>
      </p:sp>
      <p:sp>
        <p:nvSpPr>
          <p:cNvPr id="2" name="Holder 2"/>
          <p:cNvSpPr>
            <a:spLocks noGrp="1"/>
          </p:cNvSpPr>
          <p:nvPr>
            <p:ph type="title"/>
          </p:nvPr>
        </p:nvSpPr>
        <p:spPr>
          <a:xfrm>
            <a:off x="1161084" y="1767186"/>
            <a:ext cx="15978530" cy="882650"/>
          </a:xfrm>
          <a:prstGeom prst="rect">
            <a:avLst/>
          </a:prstGeom>
        </p:spPr>
        <p:txBody>
          <a:bodyPr wrap="square" lIns="0" tIns="0" rIns="0" bIns="0">
            <a:spAutoFit/>
          </a:bodyPr>
          <a:lstStyle>
            <a:lvl1pPr>
              <a:defRPr sz="560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a:xfrm>
            <a:off x="1969833" y="3163594"/>
            <a:ext cx="14361033" cy="2456179"/>
          </a:xfrm>
          <a:prstGeom prst="rect">
            <a:avLst/>
          </a:prstGeom>
        </p:spPr>
        <p:txBody>
          <a:bodyPr wrap="square" lIns="0" tIns="0" rIns="0" bIns="0">
            <a:spAutoFit/>
          </a:bodyPr>
          <a:lstStyle>
            <a:lvl1pPr>
              <a:defRPr sz="32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5/12/2024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21836" y="1064711"/>
            <a:ext cx="15442565" cy="8155940"/>
            <a:chOff x="1421836" y="1064711"/>
            <a:chExt cx="15442565" cy="8155940"/>
          </a:xfrm>
        </p:grpSpPr>
        <p:sp>
          <p:nvSpPr>
            <p:cNvPr id="4" name="object 4"/>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p:nvPr/>
        </p:nvSpPr>
        <p:spPr>
          <a:xfrm>
            <a:off x="7330922" y="3473450"/>
            <a:ext cx="7895235" cy="2461571"/>
          </a:xfrm>
          <a:prstGeom prst="rect">
            <a:avLst/>
          </a:prstGeom>
        </p:spPr>
        <p:txBody>
          <a:bodyPr vert="horz" wrap="square" lIns="0" tIns="14605" rIns="0" bIns="0" rtlCol="0">
            <a:spAutoFit/>
          </a:bodyPr>
          <a:lstStyle/>
          <a:p>
            <a:pPr marL="12700" marR="5080">
              <a:lnSpc>
                <a:spcPct val="100200"/>
              </a:lnSpc>
              <a:spcBef>
                <a:spcPts val="115"/>
              </a:spcBef>
              <a:tabLst>
                <a:tab pos="3299460" algn="l"/>
                <a:tab pos="3665220" algn="l"/>
              </a:tabLst>
            </a:pPr>
            <a:r>
              <a:rPr lang="en-GB" sz="5300" dirty="0">
                <a:solidFill>
                  <a:schemeClr val="bg1"/>
                </a:solidFill>
                <a:latin typeface="Microsoft Sans Serif"/>
                <a:cs typeface="Microsoft Sans Serif"/>
              </a:rPr>
              <a:t>Mitigating SQL Injection Vulnerabilities in a Login Page</a:t>
            </a:r>
            <a:endParaRPr sz="5300" dirty="0">
              <a:solidFill>
                <a:schemeClr val="bg1"/>
              </a:solidFill>
              <a:latin typeface="Microsoft Sans Serif"/>
              <a:cs typeface="Microsoft Sans Serif"/>
            </a:endParaRPr>
          </a:p>
        </p:txBody>
      </p:sp>
      <p:sp>
        <p:nvSpPr>
          <p:cNvPr id="10" name="object 10"/>
          <p:cNvSpPr txBox="1"/>
          <p:nvPr/>
        </p:nvSpPr>
        <p:spPr>
          <a:xfrm>
            <a:off x="7355052" y="6216911"/>
            <a:ext cx="7205498" cy="1148391"/>
          </a:xfrm>
          <a:prstGeom prst="rect">
            <a:avLst/>
          </a:prstGeom>
        </p:spPr>
        <p:txBody>
          <a:bodyPr vert="horz" wrap="square" lIns="0" tIns="14605" rIns="0" bIns="0" rtlCol="0">
            <a:spAutoFit/>
          </a:bodyPr>
          <a:lstStyle/>
          <a:p>
            <a:pPr marL="12700" marR="5080">
              <a:lnSpc>
                <a:spcPct val="100200"/>
              </a:lnSpc>
              <a:spcBef>
                <a:spcPts val="115"/>
              </a:spcBef>
              <a:tabLst>
                <a:tab pos="3665220" algn="l"/>
                <a:tab pos="4030345" algn="l"/>
              </a:tabLst>
            </a:pPr>
            <a:r>
              <a:rPr lang="en-US" sz="2400" dirty="0">
                <a:solidFill>
                  <a:schemeClr val="bg1"/>
                </a:solidFill>
                <a:latin typeface="Microsoft Sans Serif"/>
                <a:cs typeface="Microsoft Sans Serif"/>
              </a:rPr>
              <a:t>Muhammad Shahmir 21K-3563</a:t>
            </a:r>
          </a:p>
          <a:p>
            <a:pPr marL="12700" marR="5080">
              <a:lnSpc>
                <a:spcPct val="100200"/>
              </a:lnSpc>
              <a:spcBef>
                <a:spcPts val="115"/>
              </a:spcBef>
              <a:tabLst>
                <a:tab pos="3665220" algn="l"/>
                <a:tab pos="4030345" algn="l"/>
              </a:tabLst>
            </a:pPr>
            <a:r>
              <a:rPr lang="en-US" sz="2400" dirty="0" err="1">
                <a:solidFill>
                  <a:schemeClr val="bg1"/>
                </a:solidFill>
                <a:latin typeface="Microsoft Sans Serif"/>
                <a:cs typeface="Microsoft Sans Serif"/>
              </a:rPr>
              <a:t>Khizer</a:t>
            </a:r>
            <a:r>
              <a:rPr lang="en-US" sz="2400" dirty="0">
                <a:solidFill>
                  <a:schemeClr val="bg1"/>
                </a:solidFill>
                <a:latin typeface="Microsoft Sans Serif"/>
                <a:cs typeface="Microsoft Sans Serif"/>
              </a:rPr>
              <a:t> Nadeem 21K-4768</a:t>
            </a:r>
          </a:p>
          <a:p>
            <a:pPr marL="12700" marR="5080">
              <a:lnSpc>
                <a:spcPct val="100200"/>
              </a:lnSpc>
              <a:spcBef>
                <a:spcPts val="115"/>
              </a:spcBef>
              <a:tabLst>
                <a:tab pos="3665220" algn="l"/>
                <a:tab pos="4030345" algn="l"/>
              </a:tabLst>
            </a:pPr>
            <a:r>
              <a:rPr lang="en-US" sz="2400" dirty="0">
                <a:solidFill>
                  <a:schemeClr val="bg1"/>
                </a:solidFill>
                <a:latin typeface="Microsoft Sans Serif"/>
                <a:cs typeface="Microsoft Sans Serif"/>
              </a:rPr>
              <a:t>Danial 21K-3577</a:t>
            </a:r>
            <a:endParaRPr sz="2400" dirty="0">
              <a:solidFill>
                <a:schemeClr val="bg1"/>
              </a:solidFill>
              <a:latin typeface="Microsoft Sans Serif"/>
              <a:cs typeface="Microsoft Sans Serif"/>
            </a:endParaRPr>
          </a:p>
        </p:txBody>
      </p:sp>
      <p:sp>
        <p:nvSpPr>
          <p:cNvPr id="11" name="object 11"/>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425" dirty="0">
                <a:solidFill>
                  <a:srgbClr val="00FFFF"/>
                </a:solidFill>
                <a:latin typeface="Cambria"/>
                <a:cs typeface="Cambria"/>
              </a:rPr>
              <a:t>⥫</a:t>
            </a:r>
            <a:endParaRPr sz="9600">
              <a:latin typeface="Cambria"/>
              <a:cs typeface="Cambria"/>
            </a:endParaRPr>
          </a:p>
        </p:txBody>
      </p:sp>
      <p:grpSp>
        <p:nvGrpSpPr>
          <p:cNvPr id="12" name="object 12"/>
          <p:cNvGrpSpPr/>
          <p:nvPr/>
        </p:nvGrpSpPr>
        <p:grpSpPr>
          <a:xfrm>
            <a:off x="952296" y="5035670"/>
            <a:ext cx="4429760" cy="3396615"/>
            <a:chOff x="952296" y="5035670"/>
            <a:chExt cx="4429760" cy="3396615"/>
          </a:xfrm>
        </p:grpSpPr>
        <p:sp>
          <p:nvSpPr>
            <p:cNvPr id="13" name="object 13"/>
            <p:cNvSpPr/>
            <p:nvPr/>
          </p:nvSpPr>
          <p:spPr>
            <a:xfrm>
              <a:off x="961652" y="5045037"/>
              <a:ext cx="4408170" cy="3377565"/>
            </a:xfrm>
            <a:custGeom>
              <a:avLst/>
              <a:gdLst/>
              <a:ahLst/>
              <a:cxnLst/>
              <a:rect l="l" t="t" r="r" b="b"/>
              <a:pathLst>
                <a:path w="4408170" h="3377565">
                  <a:moveTo>
                    <a:pt x="4407729" y="0"/>
                  </a:moveTo>
                  <a:lnTo>
                    <a:pt x="0" y="0"/>
                  </a:lnTo>
                  <a:lnTo>
                    <a:pt x="0" y="3377387"/>
                  </a:lnTo>
                  <a:lnTo>
                    <a:pt x="2203872" y="3377387"/>
                  </a:lnTo>
                  <a:lnTo>
                    <a:pt x="4407729" y="3377387"/>
                  </a:lnTo>
                  <a:lnTo>
                    <a:pt x="4407729" y="0"/>
                  </a:lnTo>
                  <a:close/>
                </a:path>
              </a:pathLst>
            </a:custGeom>
            <a:solidFill>
              <a:srgbClr val="2F3B42"/>
            </a:solidFill>
          </p:spPr>
          <p:txBody>
            <a:bodyPr wrap="square" lIns="0" tIns="0" rIns="0" bIns="0" rtlCol="0"/>
            <a:lstStyle/>
            <a:p>
              <a:endParaRPr/>
            </a:p>
          </p:txBody>
        </p:sp>
        <p:sp>
          <p:nvSpPr>
            <p:cNvPr id="14" name="object 14"/>
            <p:cNvSpPr/>
            <p:nvPr/>
          </p:nvSpPr>
          <p:spPr>
            <a:xfrm>
              <a:off x="961656" y="5045030"/>
              <a:ext cx="4408170" cy="3377565"/>
            </a:xfrm>
            <a:custGeom>
              <a:avLst/>
              <a:gdLst/>
              <a:ahLst/>
              <a:cxnLst/>
              <a:rect l="l" t="t" r="r" b="b"/>
              <a:pathLst>
                <a:path w="4408170" h="3377565">
                  <a:moveTo>
                    <a:pt x="2203875" y="3377392"/>
                  </a:moveTo>
                  <a:lnTo>
                    <a:pt x="0" y="3377392"/>
                  </a:lnTo>
                  <a:lnTo>
                    <a:pt x="0" y="0"/>
                  </a:lnTo>
                  <a:lnTo>
                    <a:pt x="4407741" y="0"/>
                  </a:lnTo>
                  <a:lnTo>
                    <a:pt x="4407741" y="3377392"/>
                  </a:lnTo>
                  <a:lnTo>
                    <a:pt x="2203875" y="3377392"/>
                  </a:lnTo>
                  <a:close/>
                </a:path>
                <a:path w="4408170" h="3377565">
                  <a:moveTo>
                    <a:pt x="2203875" y="742297"/>
                  </a:moveTo>
                  <a:lnTo>
                    <a:pt x="0" y="742297"/>
                  </a:lnTo>
                  <a:lnTo>
                    <a:pt x="0" y="0"/>
                  </a:lnTo>
                  <a:lnTo>
                    <a:pt x="4407741" y="0"/>
                  </a:lnTo>
                  <a:lnTo>
                    <a:pt x="4407741" y="742297"/>
                  </a:lnTo>
                  <a:lnTo>
                    <a:pt x="2203875" y="742297"/>
                  </a:lnTo>
                  <a:close/>
                </a:path>
                <a:path w="4408170" h="3377565">
                  <a:moveTo>
                    <a:pt x="3883594" y="224636"/>
                  </a:moveTo>
                  <a:lnTo>
                    <a:pt x="4108945" y="449983"/>
                  </a:lnTo>
                </a:path>
                <a:path w="4408170" h="3377565">
                  <a:moveTo>
                    <a:pt x="4108234" y="224636"/>
                  </a:moveTo>
                  <a:lnTo>
                    <a:pt x="3882870" y="449983"/>
                  </a:lnTo>
                </a:path>
                <a:path w="4408170" h="3377565">
                  <a:moveTo>
                    <a:pt x="2812262" y="336954"/>
                  </a:moveTo>
                  <a:lnTo>
                    <a:pt x="3131924" y="338389"/>
                  </a:lnTo>
                </a:path>
                <a:path w="4408170" h="3377565">
                  <a:moveTo>
                    <a:pt x="3507759" y="449272"/>
                  </a:moveTo>
                  <a:lnTo>
                    <a:pt x="3395452" y="449272"/>
                  </a:lnTo>
                  <a:lnTo>
                    <a:pt x="3395452" y="224636"/>
                  </a:lnTo>
                  <a:lnTo>
                    <a:pt x="3620079" y="224636"/>
                  </a:lnTo>
                  <a:lnTo>
                    <a:pt x="3620079" y="449272"/>
                  </a:lnTo>
                  <a:lnTo>
                    <a:pt x="3507759" y="449272"/>
                  </a:lnTo>
                  <a:close/>
                </a:path>
              </a:pathLst>
            </a:custGeom>
            <a:ln w="18719">
              <a:solidFill>
                <a:srgbClr val="FFFFFF"/>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1466087" y="6623304"/>
              <a:ext cx="518159" cy="947927"/>
            </a:xfrm>
            <a:prstGeom prst="rect">
              <a:avLst/>
            </a:prstGeom>
          </p:spPr>
        </p:pic>
        <p:pic>
          <p:nvPicPr>
            <p:cNvPr id="16" name="object 16"/>
            <p:cNvPicPr/>
            <p:nvPr/>
          </p:nvPicPr>
          <p:blipFill>
            <a:blip r:embed="rId4" cstate="print"/>
            <a:stretch>
              <a:fillRect/>
            </a:stretch>
          </p:blipFill>
          <p:spPr>
            <a:xfrm>
              <a:off x="2471927" y="6623304"/>
              <a:ext cx="460248" cy="947927"/>
            </a:xfrm>
            <a:prstGeom prst="rect">
              <a:avLst/>
            </a:prstGeom>
          </p:spPr>
        </p:pic>
        <p:pic>
          <p:nvPicPr>
            <p:cNvPr id="17" name="object 17"/>
            <p:cNvPicPr/>
            <p:nvPr/>
          </p:nvPicPr>
          <p:blipFill>
            <a:blip r:embed="rId5" cstate="print"/>
            <a:stretch>
              <a:fillRect/>
            </a:stretch>
          </p:blipFill>
          <p:spPr>
            <a:xfrm>
              <a:off x="3102863" y="6623304"/>
              <a:ext cx="886967" cy="947927"/>
            </a:xfrm>
            <a:prstGeom prst="rect">
              <a:avLst/>
            </a:prstGeom>
          </p:spPr>
        </p:pic>
        <p:pic>
          <p:nvPicPr>
            <p:cNvPr id="18" name="object 18"/>
            <p:cNvPicPr/>
            <p:nvPr/>
          </p:nvPicPr>
          <p:blipFill>
            <a:blip r:embed="rId6" cstate="print"/>
            <a:stretch>
              <a:fillRect/>
            </a:stretch>
          </p:blipFill>
          <p:spPr>
            <a:xfrm>
              <a:off x="4303775" y="6623304"/>
              <a:ext cx="487680" cy="947927"/>
            </a:xfrm>
            <a:prstGeom prst="rect">
              <a:avLst/>
            </a:prstGeom>
          </p:spPr>
        </p:pic>
        <p:pic>
          <p:nvPicPr>
            <p:cNvPr id="19" name="object 19"/>
            <p:cNvPicPr/>
            <p:nvPr/>
          </p:nvPicPr>
          <p:blipFill>
            <a:blip r:embed="rId7" cstate="print"/>
            <a:stretch>
              <a:fillRect/>
            </a:stretch>
          </p:blipFill>
          <p:spPr>
            <a:xfrm>
              <a:off x="952499" y="5038318"/>
              <a:ext cx="4429124" cy="3390899"/>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21836" y="1064711"/>
            <a:ext cx="16435705" cy="8155940"/>
            <a:chOff x="1421836" y="1064711"/>
            <a:chExt cx="16435705" cy="8155940"/>
          </a:xfrm>
        </p:grpSpPr>
        <p:sp>
          <p:nvSpPr>
            <p:cNvPr id="4" name="object 4"/>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sp>
          <p:nvSpPr>
            <p:cNvPr id="9" name="object 9"/>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a:endParaRPr/>
            </a:p>
          </p:txBody>
        </p:sp>
        <p:sp>
          <p:nvSpPr>
            <p:cNvPr id="10" name="object 10"/>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4910816" y="7126224"/>
              <a:ext cx="487680" cy="944880"/>
            </a:xfrm>
            <a:prstGeom prst="rect">
              <a:avLst/>
            </a:prstGeom>
          </p:spPr>
        </p:pic>
        <p:pic>
          <p:nvPicPr>
            <p:cNvPr id="12" name="object 12"/>
            <p:cNvPicPr/>
            <p:nvPr/>
          </p:nvPicPr>
          <p:blipFill>
            <a:blip r:embed="rId4" cstate="print"/>
            <a:stretch>
              <a:fillRect/>
            </a:stretch>
          </p:blipFill>
          <p:spPr>
            <a:xfrm>
              <a:off x="15928848" y="7126224"/>
              <a:ext cx="460248" cy="944880"/>
            </a:xfrm>
            <a:prstGeom prst="rect">
              <a:avLst/>
            </a:prstGeom>
          </p:spPr>
        </p:pic>
        <p:pic>
          <p:nvPicPr>
            <p:cNvPr id="13" name="object 13"/>
            <p:cNvPicPr/>
            <p:nvPr/>
          </p:nvPicPr>
          <p:blipFill>
            <a:blip r:embed="rId5" cstate="print"/>
            <a:stretch>
              <a:fillRect/>
            </a:stretch>
          </p:blipFill>
          <p:spPr>
            <a:xfrm>
              <a:off x="16675607" y="7126224"/>
              <a:ext cx="649223" cy="944880"/>
            </a:xfrm>
            <a:prstGeom prst="rect">
              <a:avLst/>
            </a:prstGeom>
          </p:spPr>
        </p:pic>
        <p:pic>
          <p:nvPicPr>
            <p:cNvPr id="14" name="object 14"/>
            <p:cNvPicPr/>
            <p:nvPr/>
          </p:nvPicPr>
          <p:blipFill>
            <a:blip r:embed="rId6" cstate="print"/>
            <a:stretch>
              <a:fillRect/>
            </a:stretch>
          </p:blipFill>
          <p:spPr>
            <a:xfrm>
              <a:off x="14298421" y="6093815"/>
              <a:ext cx="3543300" cy="2311654"/>
            </a:xfrm>
            <a:prstGeom prst="rect">
              <a:avLst/>
            </a:prstGeom>
          </p:spPr>
        </p:pic>
      </p:grpSp>
      <p:sp>
        <p:nvSpPr>
          <p:cNvPr id="15" name="object 15"/>
          <p:cNvSpPr txBox="1">
            <a:spLocks noGrp="1"/>
          </p:cNvSpPr>
          <p:nvPr>
            <p:ph type="title"/>
          </p:nvPr>
        </p:nvSpPr>
        <p:spPr>
          <a:xfrm>
            <a:off x="1869871" y="2124240"/>
            <a:ext cx="4140200" cy="939800"/>
          </a:xfrm>
          <a:prstGeom prst="rect">
            <a:avLst/>
          </a:prstGeom>
        </p:spPr>
        <p:txBody>
          <a:bodyPr vert="horz" wrap="square" lIns="0" tIns="12700" rIns="0" bIns="0" rtlCol="0">
            <a:spAutoFit/>
          </a:bodyPr>
          <a:lstStyle/>
          <a:p>
            <a:pPr marL="12700">
              <a:lnSpc>
                <a:spcPct val="100000"/>
              </a:lnSpc>
              <a:spcBef>
                <a:spcPts val="100"/>
              </a:spcBef>
            </a:pPr>
            <a:r>
              <a:rPr sz="6000" spc="260" dirty="0"/>
              <a:t>Conclusion</a:t>
            </a:r>
            <a:endParaRPr sz="6000"/>
          </a:p>
        </p:txBody>
      </p:sp>
      <p:sp>
        <p:nvSpPr>
          <p:cNvPr id="18" name="TextBox 17">
            <a:extLst>
              <a:ext uri="{FF2B5EF4-FFF2-40B4-BE49-F238E27FC236}">
                <a16:creationId xmlns:a16="http://schemas.microsoft.com/office/drawing/2014/main" id="{F7EB9484-6C84-4DB4-A1C9-1CEAF6BFCF2D}"/>
              </a:ext>
            </a:extLst>
          </p:cNvPr>
          <p:cNvSpPr txBox="1"/>
          <p:nvPr/>
        </p:nvSpPr>
        <p:spPr>
          <a:xfrm>
            <a:off x="1987550" y="3473450"/>
            <a:ext cx="11780519" cy="4524315"/>
          </a:xfrm>
          <a:prstGeom prst="rect">
            <a:avLst/>
          </a:prstGeom>
          <a:noFill/>
        </p:spPr>
        <p:txBody>
          <a:bodyPr wrap="square" rtlCol="0">
            <a:spAutoFit/>
          </a:bodyPr>
          <a:lstStyle/>
          <a:p>
            <a:r>
              <a:rPr lang="en-GB" sz="3200" dirty="0">
                <a:solidFill>
                  <a:schemeClr val="bg1"/>
                </a:solidFill>
              </a:rPr>
              <a:t>The project demonstrates the importance of implementing comprehensive security measures to mitigate SQL injection vulnerabilities in web applications effectively. By combining input </a:t>
            </a:r>
          </a:p>
          <a:p>
            <a:r>
              <a:rPr lang="en-GB" sz="3200" dirty="0">
                <a:solidFill>
                  <a:schemeClr val="bg1"/>
                </a:solidFill>
              </a:rPr>
              <a:t>validation, parameterized queries, query time limits, and continuous monitoring, the project provides robust protection against various types of SQL injection attacks. Future enhancements may include additional security features such as web application firewalls and intrusion detection systems to further fortify the application's defences against evolving cyber threats. </a:t>
            </a:r>
            <a:endParaRPr lang="en-PK" sz="32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21828" y="302955"/>
            <a:ext cx="15442565" cy="9681210"/>
            <a:chOff x="1421828" y="302955"/>
            <a:chExt cx="15442565" cy="9681210"/>
          </a:xfrm>
        </p:grpSpPr>
        <p:sp>
          <p:nvSpPr>
            <p:cNvPr id="4" name="object 4"/>
            <p:cNvSpPr/>
            <p:nvPr/>
          </p:nvSpPr>
          <p:spPr>
            <a:xfrm>
              <a:off x="1431353" y="313202"/>
              <a:ext cx="15423515" cy="9661525"/>
            </a:xfrm>
            <a:custGeom>
              <a:avLst/>
              <a:gdLst/>
              <a:ahLst/>
              <a:cxnLst/>
              <a:rect l="l" t="t" r="r" b="b"/>
              <a:pathLst>
                <a:path w="15423515" h="9661525">
                  <a:moveTo>
                    <a:pt x="7711897" y="9660910"/>
                  </a:moveTo>
                  <a:lnTo>
                    <a:pt x="0" y="9660910"/>
                  </a:lnTo>
                  <a:lnTo>
                    <a:pt x="0" y="0"/>
                  </a:lnTo>
                  <a:lnTo>
                    <a:pt x="15423070" y="0"/>
                  </a:lnTo>
                  <a:lnTo>
                    <a:pt x="15423070" y="9660910"/>
                  </a:lnTo>
                  <a:lnTo>
                    <a:pt x="7711897" y="9660910"/>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312480"/>
              <a:ext cx="15423515" cy="742315"/>
            </a:xfrm>
            <a:custGeom>
              <a:avLst/>
              <a:gdLst/>
              <a:ahLst/>
              <a:cxnLst/>
              <a:rect l="l" t="t" r="r" b="b"/>
              <a:pathLst>
                <a:path w="15423515" h="742315">
                  <a:moveTo>
                    <a:pt x="7711876" y="742237"/>
                  </a:moveTo>
                  <a:lnTo>
                    <a:pt x="0" y="742237"/>
                  </a:lnTo>
                  <a:lnTo>
                    <a:pt x="0" y="0"/>
                  </a:lnTo>
                  <a:lnTo>
                    <a:pt x="15423016" y="0"/>
                  </a:lnTo>
                  <a:lnTo>
                    <a:pt x="15423016" y="742237"/>
                  </a:lnTo>
                  <a:lnTo>
                    <a:pt x="7711876" y="742237"/>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537170"/>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8" y="648677"/>
              <a:ext cx="338455" cy="20320"/>
            </a:xfrm>
            <a:custGeom>
              <a:avLst/>
              <a:gdLst/>
              <a:ahLst/>
              <a:cxnLst/>
              <a:rect l="l" t="t" r="r" b="b"/>
              <a:pathLst>
                <a:path w="338455" h="20320">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537121"/>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a:spLocks noGrp="1"/>
          </p:cNvSpPr>
          <p:nvPr>
            <p:ph type="title"/>
          </p:nvPr>
        </p:nvSpPr>
        <p:spPr>
          <a:xfrm>
            <a:off x="6520624" y="3530657"/>
            <a:ext cx="5786755" cy="1854835"/>
          </a:xfrm>
          <a:prstGeom prst="rect">
            <a:avLst/>
          </a:prstGeom>
        </p:spPr>
        <p:txBody>
          <a:bodyPr vert="horz" wrap="square" lIns="0" tIns="12700" rIns="0" bIns="0" rtlCol="0">
            <a:spAutoFit/>
          </a:bodyPr>
          <a:lstStyle/>
          <a:p>
            <a:pPr marL="12700">
              <a:lnSpc>
                <a:spcPct val="100000"/>
              </a:lnSpc>
              <a:spcBef>
                <a:spcPts val="100"/>
              </a:spcBef>
            </a:pPr>
            <a:r>
              <a:rPr sz="12000" spc="375" dirty="0"/>
              <a:t>Thanks!</a:t>
            </a:r>
            <a:endParaRPr sz="12000" dirty="0"/>
          </a:p>
        </p:txBody>
      </p:sp>
      <p:grpSp>
        <p:nvGrpSpPr>
          <p:cNvPr id="11" name="object 11"/>
          <p:cNvGrpSpPr/>
          <p:nvPr/>
        </p:nvGrpSpPr>
        <p:grpSpPr>
          <a:xfrm>
            <a:off x="829433" y="1572768"/>
            <a:ext cx="16883380" cy="6111240"/>
            <a:chOff x="829433" y="1572768"/>
            <a:chExt cx="16883380" cy="6111240"/>
          </a:xfrm>
        </p:grpSpPr>
        <p:sp>
          <p:nvSpPr>
            <p:cNvPr id="12" name="object 12"/>
            <p:cNvSpPr/>
            <p:nvPr/>
          </p:nvSpPr>
          <p:spPr>
            <a:xfrm>
              <a:off x="6909841" y="6162484"/>
              <a:ext cx="941069" cy="941069"/>
            </a:xfrm>
            <a:custGeom>
              <a:avLst/>
              <a:gdLst/>
              <a:ahLst/>
              <a:cxnLst/>
              <a:rect l="l" t="t" r="r" b="b"/>
              <a:pathLst>
                <a:path w="941070" h="941070">
                  <a:moveTo>
                    <a:pt x="470814" y="940917"/>
                  </a:moveTo>
                  <a:lnTo>
                    <a:pt x="0" y="940917"/>
                  </a:lnTo>
                  <a:lnTo>
                    <a:pt x="0" y="0"/>
                  </a:lnTo>
                  <a:lnTo>
                    <a:pt x="940917" y="0"/>
                  </a:lnTo>
                  <a:lnTo>
                    <a:pt x="940917" y="940917"/>
                  </a:lnTo>
                  <a:lnTo>
                    <a:pt x="470814" y="940917"/>
                  </a:lnTo>
                  <a:close/>
                </a:path>
              </a:pathLst>
            </a:custGeom>
            <a:ln w="18717">
              <a:solidFill>
                <a:srgbClr val="FFFFFF"/>
              </a:solidFill>
            </a:ln>
          </p:spPr>
          <p:txBody>
            <a:bodyPr wrap="square" lIns="0" tIns="0" rIns="0" bIns="0" rtlCol="0"/>
            <a:lstStyle/>
            <a:p>
              <a:endParaRPr/>
            </a:p>
          </p:txBody>
        </p:sp>
        <p:sp>
          <p:nvSpPr>
            <p:cNvPr id="13" name="object 13"/>
            <p:cNvSpPr/>
            <p:nvPr/>
          </p:nvSpPr>
          <p:spPr>
            <a:xfrm>
              <a:off x="8084883" y="6162484"/>
              <a:ext cx="941069" cy="941069"/>
            </a:xfrm>
            <a:custGeom>
              <a:avLst/>
              <a:gdLst/>
              <a:ahLst/>
              <a:cxnLst/>
              <a:rect l="l" t="t" r="r" b="b"/>
              <a:pathLst>
                <a:path w="941070" h="941070">
                  <a:moveTo>
                    <a:pt x="470814" y="940917"/>
                  </a:moveTo>
                  <a:lnTo>
                    <a:pt x="0" y="940917"/>
                  </a:lnTo>
                  <a:lnTo>
                    <a:pt x="0" y="0"/>
                  </a:lnTo>
                  <a:lnTo>
                    <a:pt x="940917" y="0"/>
                  </a:lnTo>
                  <a:lnTo>
                    <a:pt x="940917" y="940917"/>
                  </a:lnTo>
                  <a:lnTo>
                    <a:pt x="470814" y="940917"/>
                  </a:lnTo>
                  <a:close/>
                </a:path>
              </a:pathLst>
            </a:custGeom>
            <a:ln w="18717">
              <a:solidFill>
                <a:srgbClr val="FFFFFF"/>
              </a:solidFill>
            </a:ln>
          </p:spPr>
          <p:txBody>
            <a:bodyPr wrap="square" lIns="0" tIns="0" rIns="0" bIns="0" rtlCol="0"/>
            <a:lstStyle/>
            <a:p>
              <a:endParaRPr/>
            </a:p>
          </p:txBody>
        </p:sp>
        <p:sp>
          <p:nvSpPr>
            <p:cNvPr id="14" name="object 14"/>
            <p:cNvSpPr/>
            <p:nvPr/>
          </p:nvSpPr>
          <p:spPr>
            <a:xfrm>
              <a:off x="9259912" y="6162484"/>
              <a:ext cx="941069" cy="941069"/>
            </a:xfrm>
            <a:custGeom>
              <a:avLst/>
              <a:gdLst/>
              <a:ahLst/>
              <a:cxnLst/>
              <a:rect l="l" t="t" r="r" b="b"/>
              <a:pathLst>
                <a:path w="941070" h="941070">
                  <a:moveTo>
                    <a:pt x="470827" y="940917"/>
                  </a:moveTo>
                  <a:lnTo>
                    <a:pt x="0" y="940917"/>
                  </a:lnTo>
                  <a:lnTo>
                    <a:pt x="0" y="0"/>
                  </a:lnTo>
                  <a:lnTo>
                    <a:pt x="940930" y="0"/>
                  </a:lnTo>
                  <a:lnTo>
                    <a:pt x="940930" y="940917"/>
                  </a:lnTo>
                  <a:lnTo>
                    <a:pt x="470827" y="940917"/>
                  </a:lnTo>
                  <a:close/>
                </a:path>
              </a:pathLst>
            </a:custGeom>
            <a:ln w="18717">
              <a:solidFill>
                <a:srgbClr val="FFFFFF"/>
              </a:solidFill>
            </a:ln>
          </p:spPr>
          <p:txBody>
            <a:bodyPr wrap="square" lIns="0" tIns="0" rIns="0" bIns="0" rtlCol="0"/>
            <a:lstStyle/>
            <a:p>
              <a:endParaRPr/>
            </a:p>
          </p:txBody>
        </p:sp>
        <p:sp>
          <p:nvSpPr>
            <p:cNvPr id="15" name="object 15"/>
            <p:cNvSpPr/>
            <p:nvPr/>
          </p:nvSpPr>
          <p:spPr>
            <a:xfrm>
              <a:off x="10434955" y="6162484"/>
              <a:ext cx="941069" cy="941069"/>
            </a:xfrm>
            <a:custGeom>
              <a:avLst/>
              <a:gdLst/>
              <a:ahLst/>
              <a:cxnLst/>
              <a:rect l="l" t="t" r="r" b="b"/>
              <a:pathLst>
                <a:path w="941070" h="941070">
                  <a:moveTo>
                    <a:pt x="470827" y="940917"/>
                  </a:moveTo>
                  <a:lnTo>
                    <a:pt x="0" y="940917"/>
                  </a:lnTo>
                  <a:lnTo>
                    <a:pt x="0" y="0"/>
                  </a:lnTo>
                  <a:lnTo>
                    <a:pt x="940930" y="0"/>
                  </a:lnTo>
                  <a:lnTo>
                    <a:pt x="940930" y="940917"/>
                  </a:lnTo>
                  <a:lnTo>
                    <a:pt x="470827" y="940917"/>
                  </a:lnTo>
                  <a:close/>
                </a:path>
              </a:pathLst>
            </a:custGeom>
            <a:ln w="18717">
              <a:solidFill>
                <a:srgbClr val="FFFFFF"/>
              </a:solidFill>
            </a:ln>
          </p:spPr>
          <p:txBody>
            <a:bodyPr wrap="square" lIns="0" tIns="0" rIns="0" bIns="0" rtlCol="0"/>
            <a:lstStyle/>
            <a:p>
              <a:endParaRPr/>
            </a:p>
          </p:txBody>
        </p:sp>
        <p:sp>
          <p:nvSpPr>
            <p:cNvPr id="16" name="object 16"/>
            <p:cNvSpPr/>
            <p:nvPr/>
          </p:nvSpPr>
          <p:spPr>
            <a:xfrm>
              <a:off x="7063917" y="6317285"/>
              <a:ext cx="628650" cy="633730"/>
            </a:xfrm>
            <a:custGeom>
              <a:avLst/>
              <a:gdLst/>
              <a:ahLst/>
              <a:cxnLst/>
              <a:rect l="l" t="t" r="r" b="b"/>
              <a:pathLst>
                <a:path w="628650" h="633729">
                  <a:moveTo>
                    <a:pt x="455714" y="318934"/>
                  </a:moveTo>
                  <a:lnTo>
                    <a:pt x="386600" y="318934"/>
                  </a:lnTo>
                  <a:lnTo>
                    <a:pt x="381571" y="323252"/>
                  </a:lnTo>
                  <a:lnTo>
                    <a:pt x="381571" y="334771"/>
                  </a:lnTo>
                  <a:lnTo>
                    <a:pt x="385876" y="339813"/>
                  </a:lnTo>
                  <a:lnTo>
                    <a:pt x="440601" y="339813"/>
                  </a:lnTo>
                  <a:lnTo>
                    <a:pt x="440601" y="413968"/>
                  </a:lnTo>
                  <a:lnTo>
                    <a:pt x="298056" y="413968"/>
                  </a:lnTo>
                  <a:lnTo>
                    <a:pt x="293014" y="417562"/>
                  </a:lnTo>
                  <a:lnTo>
                    <a:pt x="293014" y="629233"/>
                  </a:lnTo>
                  <a:lnTo>
                    <a:pt x="297332" y="632827"/>
                  </a:lnTo>
                  <a:lnTo>
                    <a:pt x="302374" y="633551"/>
                  </a:lnTo>
                  <a:lnTo>
                    <a:pt x="316776" y="633551"/>
                  </a:lnTo>
                  <a:lnTo>
                    <a:pt x="366320" y="629704"/>
                  </a:lnTo>
                  <a:lnTo>
                    <a:pt x="414244" y="618323"/>
                  </a:lnTo>
                  <a:lnTo>
                    <a:pt x="428025" y="612673"/>
                  </a:lnTo>
                  <a:lnTo>
                    <a:pt x="313169" y="612673"/>
                  </a:lnTo>
                  <a:lnTo>
                    <a:pt x="313169" y="432688"/>
                  </a:lnTo>
                  <a:lnTo>
                    <a:pt x="455002" y="432688"/>
                  </a:lnTo>
                  <a:lnTo>
                    <a:pt x="460756" y="428370"/>
                  </a:lnTo>
                  <a:lnTo>
                    <a:pt x="460756" y="323976"/>
                  </a:lnTo>
                  <a:lnTo>
                    <a:pt x="455714" y="318934"/>
                  </a:lnTo>
                  <a:close/>
                </a:path>
                <a:path w="628650" h="633729">
                  <a:moveTo>
                    <a:pt x="316780" y="0"/>
                  </a:moveTo>
                  <a:lnTo>
                    <a:pt x="266809" y="3845"/>
                  </a:lnTo>
                  <a:lnTo>
                    <a:pt x="218572" y="15224"/>
                  </a:lnTo>
                  <a:lnTo>
                    <a:pt x="172928" y="33894"/>
                  </a:lnTo>
                  <a:lnTo>
                    <a:pt x="130741" y="59616"/>
                  </a:lnTo>
                  <a:lnTo>
                    <a:pt x="92875" y="92150"/>
                  </a:lnTo>
                  <a:lnTo>
                    <a:pt x="59992" y="130648"/>
                  </a:lnTo>
                  <a:lnTo>
                    <a:pt x="34056" y="173084"/>
                  </a:lnTo>
                  <a:lnTo>
                    <a:pt x="15274" y="218734"/>
                  </a:lnTo>
                  <a:lnTo>
                    <a:pt x="3853" y="266872"/>
                  </a:lnTo>
                  <a:lnTo>
                    <a:pt x="0" y="316775"/>
                  </a:lnTo>
                  <a:lnTo>
                    <a:pt x="3747" y="365395"/>
                  </a:lnTo>
                  <a:lnTo>
                    <a:pt x="14852" y="412529"/>
                  </a:lnTo>
                  <a:lnTo>
                    <a:pt x="33111" y="457502"/>
                  </a:lnTo>
                  <a:lnTo>
                    <a:pt x="58318" y="499643"/>
                  </a:lnTo>
                  <a:lnTo>
                    <a:pt x="88463" y="536561"/>
                  </a:lnTo>
                  <a:lnTo>
                    <a:pt x="123467" y="568216"/>
                  </a:lnTo>
                  <a:lnTo>
                    <a:pt x="162793" y="594204"/>
                  </a:lnTo>
                  <a:lnTo>
                    <a:pt x="205905" y="614120"/>
                  </a:lnTo>
                  <a:lnTo>
                    <a:pt x="207340" y="614832"/>
                  </a:lnTo>
                  <a:lnTo>
                    <a:pt x="213106" y="614832"/>
                  </a:lnTo>
                  <a:lnTo>
                    <a:pt x="215976" y="613396"/>
                  </a:lnTo>
                  <a:lnTo>
                    <a:pt x="218135" y="611237"/>
                  </a:lnTo>
                  <a:lnTo>
                    <a:pt x="218859" y="609078"/>
                  </a:lnTo>
                  <a:lnTo>
                    <a:pt x="218859" y="588200"/>
                  </a:lnTo>
                  <a:lnTo>
                    <a:pt x="198704" y="588200"/>
                  </a:lnTo>
                  <a:lnTo>
                    <a:pt x="154812" y="564813"/>
                  </a:lnTo>
                  <a:lnTo>
                    <a:pt x="116084" y="534750"/>
                  </a:lnTo>
                  <a:lnTo>
                    <a:pt x="83098" y="498919"/>
                  </a:lnTo>
                  <a:lnTo>
                    <a:pt x="56435" y="458227"/>
                  </a:lnTo>
                  <a:lnTo>
                    <a:pt x="36672" y="413580"/>
                  </a:lnTo>
                  <a:lnTo>
                    <a:pt x="24390" y="365886"/>
                  </a:lnTo>
                  <a:lnTo>
                    <a:pt x="20167" y="316051"/>
                  </a:lnTo>
                  <a:lnTo>
                    <a:pt x="24040" y="267662"/>
                  </a:lnTo>
                  <a:lnTo>
                    <a:pt x="35256" y="221817"/>
                  </a:lnTo>
                  <a:lnTo>
                    <a:pt x="53211" y="179117"/>
                  </a:lnTo>
                  <a:lnTo>
                    <a:pt x="77299" y="140161"/>
                  </a:lnTo>
                  <a:lnTo>
                    <a:pt x="106916" y="105552"/>
                  </a:lnTo>
                  <a:lnTo>
                    <a:pt x="141458" y="75889"/>
                  </a:lnTo>
                  <a:lnTo>
                    <a:pt x="180319" y="51772"/>
                  </a:lnTo>
                  <a:lnTo>
                    <a:pt x="222896" y="33803"/>
                  </a:lnTo>
                  <a:lnTo>
                    <a:pt x="268583" y="22580"/>
                  </a:lnTo>
                  <a:lnTo>
                    <a:pt x="316776" y="18706"/>
                  </a:lnTo>
                  <a:lnTo>
                    <a:pt x="422738" y="18706"/>
                  </a:lnTo>
                  <a:lnTo>
                    <a:pt x="414244" y="15224"/>
                  </a:lnTo>
                  <a:lnTo>
                    <a:pt x="366320" y="3845"/>
                  </a:lnTo>
                  <a:lnTo>
                    <a:pt x="316780" y="0"/>
                  </a:lnTo>
                  <a:close/>
                </a:path>
                <a:path w="628650" h="633729">
                  <a:moveTo>
                    <a:pt x="422738" y="18706"/>
                  </a:moveTo>
                  <a:lnTo>
                    <a:pt x="316776" y="18706"/>
                  </a:lnTo>
                  <a:lnTo>
                    <a:pt x="364617" y="22620"/>
                  </a:lnTo>
                  <a:lnTo>
                    <a:pt x="410100" y="33942"/>
                  </a:lnTo>
                  <a:lnTo>
                    <a:pt x="452594" y="52046"/>
                  </a:lnTo>
                  <a:lnTo>
                    <a:pt x="491468" y="76306"/>
                  </a:lnTo>
                  <a:lnTo>
                    <a:pt x="526092" y="106095"/>
                  </a:lnTo>
                  <a:lnTo>
                    <a:pt x="555835" y="140787"/>
                  </a:lnTo>
                  <a:lnTo>
                    <a:pt x="580067" y="179755"/>
                  </a:lnTo>
                  <a:lnTo>
                    <a:pt x="598156" y="222373"/>
                  </a:lnTo>
                  <a:lnTo>
                    <a:pt x="609472" y="268014"/>
                  </a:lnTo>
                  <a:lnTo>
                    <a:pt x="613208" y="313892"/>
                  </a:lnTo>
                  <a:lnTo>
                    <a:pt x="613325" y="316775"/>
                  </a:lnTo>
                  <a:lnTo>
                    <a:pt x="609492" y="364072"/>
                  </a:lnTo>
                  <a:lnTo>
                    <a:pt x="598225" y="409660"/>
                  </a:lnTo>
                  <a:lnTo>
                    <a:pt x="580204" y="452197"/>
                  </a:lnTo>
                  <a:lnTo>
                    <a:pt x="556044" y="491067"/>
                  </a:lnTo>
                  <a:lnTo>
                    <a:pt x="526364" y="525651"/>
                  </a:lnTo>
                  <a:lnTo>
                    <a:pt x="491781" y="555332"/>
                  </a:lnTo>
                  <a:lnTo>
                    <a:pt x="452913" y="579492"/>
                  </a:lnTo>
                  <a:lnTo>
                    <a:pt x="410378" y="597514"/>
                  </a:lnTo>
                  <a:lnTo>
                    <a:pt x="364793" y="608780"/>
                  </a:lnTo>
                  <a:lnTo>
                    <a:pt x="316776" y="612673"/>
                  </a:lnTo>
                  <a:lnTo>
                    <a:pt x="428025" y="612673"/>
                  </a:lnTo>
                  <a:lnTo>
                    <a:pt x="502177" y="573929"/>
                  </a:lnTo>
                  <a:lnTo>
                    <a:pt x="540664" y="541400"/>
                  </a:lnTo>
                  <a:lnTo>
                    <a:pt x="573193" y="502902"/>
                  </a:lnTo>
                  <a:lnTo>
                    <a:pt x="598915" y="460463"/>
                  </a:lnTo>
                  <a:lnTo>
                    <a:pt x="617587" y="414812"/>
                  </a:lnTo>
                  <a:lnTo>
                    <a:pt x="628649" y="368022"/>
                  </a:lnTo>
                  <a:lnTo>
                    <a:pt x="628649" y="265524"/>
                  </a:lnTo>
                  <a:lnTo>
                    <a:pt x="617587" y="218734"/>
                  </a:lnTo>
                  <a:lnTo>
                    <a:pt x="598915" y="173084"/>
                  </a:lnTo>
                  <a:lnTo>
                    <a:pt x="573193" y="130648"/>
                  </a:lnTo>
                  <a:lnTo>
                    <a:pt x="540664" y="92150"/>
                  </a:lnTo>
                  <a:lnTo>
                    <a:pt x="502177" y="59616"/>
                  </a:lnTo>
                  <a:lnTo>
                    <a:pt x="459783" y="33894"/>
                  </a:lnTo>
                  <a:lnTo>
                    <a:pt x="422738" y="18706"/>
                  </a:lnTo>
                  <a:close/>
                </a:path>
                <a:path w="628650" h="633729">
                  <a:moveTo>
                    <a:pt x="455002" y="130301"/>
                  </a:moveTo>
                  <a:lnTo>
                    <a:pt x="395960" y="130301"/>
                  </a:lnTo>
                  <a:lnTo>
                    <a:pt x="359717" y="133868"/>
                  </a:lnTo>
                  <a:lnTo>
                    <a:pt x="290470" y="160980"/>
                  </a:lnTo>
                  <a:lnTo>
                    <a:pt x="233931" y="211939"/>
                  </a:lnTo>
                  <a:lnTo>
                    <a:pt x="202798" y="277838"/>
                  </a:lnTo>
                  <a:lnTo>
                    <a:pt x="198704" y="313892"/>
                  </a:lnTo>
                  <a:lnTo>
                    <a:pt x="198704" y="316775"/>
                  </a:lnTo>
                  <a:lnTo>
                    <a:pt x="110871" y="316775"/>
                  </a:lnTo>
                  <a:lnTo>
                    <a:pt x="105117" y="321093"/>
                  </a:lnTo>
                  <a:lnTo>
                    <a:pt x="105117" y="426922"/>
                  </a:lnTo>
                  <a:lnTo>
                    <a:pt x="110147" y="431964"/>
                  </a:lnTo>
                  <a:lnTo>
                    <a:pt x="198704" y="431964"/>
                  </a:lnTo>
                  <a:lnTo>
                    <a:pt x="198704" y="588200"/>
                  </a:lnTo>
                  <a:lnTo>
                    <a:pt x="218859" y="588200"/>
                  </a:lnTo>
                  <a:lnTo>
                    <a:pt x="218859" y="418286"/>
                  </a:lnTo>
                  <a:lnTo>
                    <a:pt x="215265" y="413968"/>
                  </a:lnTo>
                  <a:lnTo>
                    <a:pt x="125272" y="413968"/>
                  </a:lnTo>
                  <a:lnTo>
                    <a:pt x="125272" y="339813"/>
                  </a:lnTo>
                  <a:lnTo>
                    <a:pt x="214541" y="339813"/>
                  </a:lnTo>
                  <a:lnTo>
                    <a:pt x="218859" y="335495"/>
                  </a:lnTo>
                  <a:lnTo>
                    <a:pt x="218971" y="316051"/>
                  </a:lnTo>
                  <a:lnTo>
                    <a:pt x="225428" y="274418"/>
                  </a:lnTo>
                  <a:lnTo>
                    <a:pt x="243816" y="235682"/>
                  </a:lnTo>
                  <a:lnTo>
                    <a:pt x="272043" y="202386"/>
                  </a:lnTo>
                  <a:lnTo>
                    <a:pt x="308129" y="176351"/>
                  </a:lnTo>
                  <a:lnTo>
                    <a:pt x="350095" y="159395"/>
                  </a:lnTo>
                  <a:lnTo>
                    <a:pt x="395960" y="153339"/>
                  </a:lnTo>
                  <a:lnTo>
                    <a:pt x="459308" y="153339"/>
                  </a:lnTo>
                  <a:lnTo>
                    <a:pt x="459308" y="136067"/>
                  </a:lnTo>
                  <a:lnTo>
                    <a:pt x="455002" y="130301"/>
                  </a:lnTo>
                  <a:close/>
                </a:path>
                <a:path w="628650" h="633729">
                  <a:moveTo>
                    <a:pt x="459308" y="153339"/>
                  </a:moveTo>
                  <a:lnTo>
                    <a:pt x="439877" y="153339"/>
                  </a:lnTo>
                  <a:lnTo>
                    <a:pt x="439877" y="226783"/>
                  </a:lnTo>
                  <a:lnTo>
                    <a:pt x="395960" y="226783"/>
                  </a:lnTo>
                  <a:lnTo>
                    <a:pt x="356452" y="232630"/>
                  </a:lnTo>
                  <a:lnTo>
                    <a:pt x="310930" y="263117"/>
                  </a:lnTo>
                  <a:lnTo>
                    <a:pt x="293091" y="316051"/>
                  </a:lnTo>
                  <a:lnTo>
                    <a:pt x="293014" y="334771"/>
                  </a:lnTo>
                  <a:lnTo>
                    <a:pt x="297332" y="339813"/>
                  </a:lnTo>
                  <a:lnTo>
                    <a:pt x="347726" y="339813"/>
                  </a:lnTo>
                  <a:lnTo>
                    <a:pt x="353491" y="335495"/>
                  </a:lnTo>
                  <a:lnTo>
                    <a:pt x="353491" y="323976"/>
                  </a:lnTo>
                  <a:lnTo>
                    <a:pt x="348449" y="318934"/>
                  </a:lnTo>
                  <a:lnTo>
                    <a:pt x="313169" y="318934"/>
                  </a:lnTo>
                  <a:lnTo>
                    <a:pt x="313169" y="316051"/>
                  </a:lnTo>
                  <a:lnTo>
                    <a:pt x="320740" y="282744"/>
                  </a:lnTo>
                  <a:lnTo>
                    <a:pt x="340258" y="260708"/>
                  </a:lnTo>
                  <a:lnTo>
                    <a:pt x="366929" y="248525"/>
                  </a:lnTo>
                  <a:lnTo>
                    <a:pt x="395960" y="244779"/>
                  </a:lnTo>
                  <a:lnTo>
                    <a:pt x="455002" y="244779"/>
                  </a:lnTo>
                  <a:lnTo>
                    <a:pt x="459308" y="240461"/>
                  </a:lnTo>
                  <a:lnTo>
                    <a:pt x="459308" y="153339"/>
                  </a:lnTo>
                  <a:close/>
                </a:path>
              </a:pathLst>
            </a:custGeom>
            <a:solidFill>
              <a:srgbClr val="00FFFF"/>
            </a:solidFill>
          </p:spPr>
          <p:txBody>
            <a:bodyPr wrap="square" lIns="0" tIns="0" rIns="0" bIns="0" rtlCol="0"/>
            <a:lstStyle/>
            <a:p>
              <a:endParaRPr/>
            </a:p>
          </p:txBody>
        </p:sp>
        <p:sp>
          <p:nvSpPr>
            <p:cNvPr id="17" name="object 17"/>
            <p:cNvSpPr/>
            <p:nvPr/>
          </p:nvSpPr>
          <p:spPr>
            <a:xfrm>
              <a:off x="8238960" y="6316573"/>
              <a:ext cx="633730" cy="628650"/>
            </a:xfrm>
            <a:custGeom>
              <a:avLst/>
              <a:gdLst/>
              <a:ahLst/>
              <a:cxnLst/>
              <a:rect l="l" t="t" r="r" b="b"/>
              <a:pathLst>
                <a:path w="633729" h="628650">
                  <a:moveTo>
                    <a:pt x="511886" y="202285"/>
                  </a:moveTo>
                  <a:lnTo>
                    <a:pt x="505320" y="170218"/>
                  </a:lnTo>
                  <a:lnTo>
                    <a:pt x="491731" y="150152"/>
                  </a:lnTo>
                  <a:lnTo>
                    <a:pt x="491731" y="202285"/>
                  </a:lnTo>
                  <a:lnTo>
                    <a:pt x="491731" y="430504"/>
                  </a:lnTo>
                  <a:lnTo>
                    <a:pt x="486803" y="454875"/>
                  </a:lnTo>
                  <a:lnTo>
                    <a:pt x="473367" y="474776"/>
                  </a:lnTo>
                  <a:lnTo>
                    <a:pt x="453453" y="488213"/>
                  </a:lnTo>
                  <a:lnTo>
                    <a:pt x="429094" y="493128"/>
                  </a:lnTo>
                  <a:lnTo>
                    <a:pt x="200875" y="493128"/>
                  </a:lnTo>
                  <a:lnTo>
                    <a:pt x="176491" y="488213"/>
                  </a:lnTo>
                  <a:lnTo>
                    <a:pt x="156578" y="474776"/>
                  </a:lnTo>
                  <a:lnTo>
                    <a:pt x="143154" y="454875"/>
                  </a:lnTo>
                  <a:lnTo>
                    <a:pt x="138226" y="430504"/>
                  </a:lnTo>
                  <a:lnTo>
                    <a:pt x="138226" y="202285"/>
                  </a:lnTo>
                  <a:lnTo>
                    <a:pt x="143154" y="177927"/>
                  </a:lnTo>
                  <a:lnTo>
                    <a:pt x="156578" y="158013"/>
                  </a:lnTo>
                  <a:lnTo>
                    <a:pt x="176491" y="144576"/>
                  </a:lnTo>
                  <a:lnTo>
                    <a:pt x="200875" y="139649"/>
                  </a:lnTo>
                  <a:lnTo>
                    <a:pt x="429094" y="139649"/>
                  </a:lnTo>
                  <a:lnTo>
                    <a:pt x="453453" y="144576"/>
                  </a:lnTo>
                  <a:lnTo>
                    <a:pt x="473367" y="158013"/>
                  </a:lnTo>
                  <a:lnTo>
                    <a:pt x="486803" y="177927"/>
                  </a:lnTo>
                  <a:lnTo>
                    <a:pt x="491731" y="202285"/>
                  </a:lnTo>
                  <a:lnTo>
                    <a:pt x="491731" y="150152"/>
                  </a:lnTo>
                  <a:lnTo>
                    <a:pt x="487489" y="143878"/>
                  </a:lnTo>
                  <a:lnTo>
                    <a:pt x="481241" y="139649"/>
                  </a:lnTo>
                  <a:lnTo>
                    <a:pt x="461162" y="126060"/>
                  </a:lnTo>
                  <a:lnTo>
                    <a:pt x="429094" y="119494"/>
                  </a:lnTo>
                  <a:lnTo>
                    <a:pt x="200875" y="119494"/>
                  </a:lnTo>
                  <a:lnTo>
                    <a:pt x="168795" y="126060"/>
                  </a:lnTo>
                  <a:lnTo>
                    <a:pt x="142455" y="143878"/>
                  </a:lnTo>
                  <a:lnTo>
                    <a:pt x="124625" y="170218"/>
                  </a:lnTo>
                  <a:lnTo>
                    <a:pt x="118071" y="202285"/>
                  </a:lnTo>
                  <a:lnTo>
                    <a:pt x="118071" y="430504"/>
                  </a:lnTo>
                  <a:lnTo>
                    <a:pt x="124625" y="462584"/>
                  </a:lnTo>
                  <a:lnTo>
                    <a:pt x="142455" y="488911"/>
                  </a:lnTo>
                  <a:lnTo>
                    <a:pt x="168795" y="506742"/>
                  </a:lnTo>
                  <a:lnTo>
                    <a:pt x="200875" y="513295"/>
                  </a:lnTo>
                  <a:lnTo>
                    <a:pt x="429094" y="513295"/>
                  </a:lnTo>
                  <a:lnTo>
                    <a:pt x="461162" y="506742"/>
                  </a:lnTo>
                  <a:lnTo>
                    <a:pt x="481253" y="493128"/>
                  </a:lnTo>
                  <a:lnTo>
                    <a:pt x="487489" y="488911"/>
                  </a:lnTo>
                  <a:lnTo>
                    <a:pt x="505320" y="462584"/>
                  </a:lnTo>
                  <a:lnTo>
                    <a:pt x="511886" y="430504"/>
                  </a:lnTo>
                  <a:lnTo>
                    <a:pt x="511886" y="202285"/>
                  </a:lnTo>
                  <a:close/>
                </a:path>
                <a:path w="633729" h="628650">
                  <a:moveTo>
                    <a:pt x="633564" y="316750"/>
                  </a:moveTo>
                  <a:lnTo>
                    <a:pt x="629640" y="266865"/>
                  </a:lnTo>
                  <a:lnTo>
                    <a:pt x="618070" y="218719"/>
                  </a:lnTo>
                  <a:lnTo>
                    <a:pt x="612686" y="205714"/>
                  </a:lnTo>
                  <a:lnTo>
                    <a:pt x="612686" y="316750"/>
                  </a:lnTo>
                  <a:lnTo>
                    <a:pt x="608787" y="364756"/>
                  </a:lnTo>
                  <a:lnTo>
                    <a:pt x="597522" y="410286"/>
                  </a:lnTo>
                  <a:lnTo>
                    <a:pt x="579501" y="452742"/>
                  </a:lnTo>
                  <a:lnTo>
                    <a:pt x="555332" y="491515"/>
                  </a:lnTo>
                  <a:lnTo>
                    <a:pt x="525653" y="525983"/>
                  </a:lnTo>
                  <a:lnTo>
                    <a:pt x="491070" y="555561"/>
                  </a:lnTo>
                  <a:lnTo>
                    <a:pt x="452196" y="579628"/>
                  </a:lnTo>
                  <a:lnTo>
                    <a:pt x="409663" y="597573"/>
                  </a:lnTo>
                  <a:lnTo>
                    <a:pt x="364070" y="608787"/>
                  </a:lnTo>
                  <a:lnTo>
                    <a:pt x="316064" y="612648"/>
                  </a:lnTo>
                  <a:lnTo>
                    <a:pt x="267868" y="608787"/>
                  </a:lnTo>
                  <a:lnTo>
                    <a:pt x="222173" y="597573"/>
                  </a:lnTo>
                  <a:lnTo>
                    <a:pt x="179590" y="579628"/>
                  </a:lnTo>
                  <a:lnTo>
                    <a:pt x="140728" y="555561"/>
                  </a:lnTo>
                  <a:lnTo>
                    <a:pt x="106184" y="525983"/>
                  </a:lnTo>
                  <a:lnTo>
                    <a:pt x="76568" y="491515"/>
                  </a:lnTo>
                  <a:lnTo>
                    <a:pt x="52476" y="452742"/>
                  </a:lnTo>
                  <a:lnTo>
                    <a:pt x="34531" y="410286"/>
                  </a:lnTo>
                  <a:lnTo>
                    <a:pt x="23304" y="364756"/>
                  </a:lnTo>
                  <a:lnTo>
                    <a:pt x="19443" y="316750"/>
                  </a:lnTo>
                  <a:lnTo>
                    <a:pt x="23304" y="268376"/>
                  </a:lnTo>
                  <a:lnTo>
                    <a:pt x="34531" y="222529"/>
                  </a:lnTo>
                  <a:lnTo>
                    <a:pt x="52476" y="179832"/>
                  </a:lnTo>
                  <a:lnTo>
                    <a:pt x="76568" y="140881"/>
                  </a:lnTo>
                  <a:lnTo>
                    <a:pt x="106184" y="106273"/>
                  </a:lnTo>
                  <a:lnTo>
                    <a:pt x="140728" y="76606"/>
                  </a:lnTo>
                  <a:lnTo>
                    <a:pt x="179590" y="52489"/>
                  </a:lnTo>
                  <a:lnTo>
                    <a:pt x="222173" y="34518"/>
                  </a:lnTo>
                  <a:lnTo>
                    <a:pt x="267868" y="23304"/>
                  </a:lnTo>
                  <a:lnTo>
                    <a:pt x="316064" y="19418"/>
                  </a:lnTo>
                  <a:lnTo>
                    <a:pt x="364070" y="23304"/>
                  </a:lnTo>
                  <a:lnTo>
                    <a:pt x="409663" y="34518"/>
                  </a:lnTo>
                  <a:lnTo>
                    <a:pt x="452196" y="52489"/>
                  </a:lnTo>
                  <a:lnTo>
                    <a:pt x="491070" y="76606"/>
                  </a:lnTo>
                  <a:lnTo>
                    <a:pt x="525653" y="106273"/>
                  </a:lnTo>
                  <a:lnTo>
                    <a:pt x="555332" y="140881"/>
                  </a:lnTo>
                  <a:lnTo>
                    <a:pt x="579501" y="179832"/>
                  </a:lnTo>
                  <a:lnTo>
                    <a:pt x="597522" y="222529"/>
                  </a:lnTo>
                  <a:lnTo>
                    <a:pt x="608787" y="268376"/>
                  </a:lnTo>
                  <a:lnTo>
                    <a:pt x="612686" y="316750"/>
                  </a:lnTo>
                  <a:lnTo>
                    <a:pt x="612686" y="205714"/>
                  </a:lnTo>
                  <a:lnTo>
                    <a:pt x="573290" y="130644"/>
                  </a:lnTo>
                  <a:lnTo>
                    <a:pt x="540689" y="92138"/>
                  </a:lnTo>
                  <a:lnTo>
                    <a:pt x="502539" y="59613"/>
                  </a:lnTo>
                  <a:lnTo>
                    <a:pt x="460311" y="33896"/>
                  </a:lnTo>
                  <a:lnTo>
                    <a:pt x="425018" y="19418"/>
                  </a:lnTo>
                  <a:lnTo>
                    <a:pt x="366661" y="3835"/>
                  </a:lnTo>
                  <a:lnTo>
                    <a:pt x="316776" y="0"/>
                  </a:lnTo>
                  <a:lnTo>
                    <a:pt x="266877" y="3835"/>
                  </a:lnTo>
                  <a:lnTo>
                    <a:pt x="218782" y="15227"/>
                  </a:lnTo>
                  <a:lnTo>
                    <a:pt x="173240" y="33896"/>
                  </a:lnTo>
                  <a:lnTo>
                    <a:pt x="131013" y="59613"/>
                  </a:lnTo>
                  <a:lnTo>
                    <a:pt x="92875" y="92138"/>
                  </a:lnTo>
                  <a:lnTo>
                    <a:pt x="60261" y="130644"/>
                  </a:lnTo>
                  <a:lnTo>
                    <a:pt x="34366" y="173075"/>
                  </a:lnTo>
                  <a:lnTo>
                    <a:pt x="15481" y="218719"/>
                  </a:lnTo>
                  <a:lnTo>
                    <a:pt x="3911" y="266865"/>
                  </a:lnTo>
                  <a:lnTo>
                    <a:pt x="0" y="316750"/>
                  </a:lnTo>
                  <a:lnTo>
                    <a:pt x="3911" y="366306"/>
                  </a:lnTo>
                  <a:lnTo>
                    <a:pt x="15481" y="414185"/>
                  </a:lnTo>
                  <a:lnTo>
                    <a:pt x="34366" y="459613"/>
                  </a:lnTo>
                  <a:lnTo>
                    <a:pt x="60261" y="501789"/>
                  </a:lnTo>
                  <a:lnTo>
                    <a:pt x="92875" y="539927"/>
                  </a:lnTo>
                  <a:lnTo>
                    <a:pt x="131013" y="572820"/>
                  </a:lnTo>
                  <a:lnTo>
                    <a:pt x="173240" y="598754"/>
                  </a:lnTo>
                  <a:lnTo>
                    <a:pt x="218782" y="617537"/>
                  </a:lnTo>
                  <a:lnTo>
                    <a:pt x="265557" y="628650"/>
                  </a:lnTo>
                  <a:lnTo>
                    <a:pt x="367982" y="628650"/>
                  </a:lnTo>
                  <a:lnTo>
                    <a:pt x="414769" y="617537"/>
                  </a:lnTo>
                  <a:lnTo>
                    <a:pt x="426605" y="612648"/>
                  </a:lnTo>
                  <a:lnTo>
                    <a:pt x="460311" y="598754"/>
                  </a:lnTo>
                  <a:lnTo>
                    <a:pt x="502539" y="572820"/>
                  </a:lnTo>
                  <a:lnTo>
                    <a:pt x="540689" y="539927"/>
                  </a:lnTo>
                  <a:lnTo>
                    <a:pt x="573290" y="501789"/>
                  </a:lnTo>
                  <a:lnTo>
                    <a:pt x="599186" y="459613"/>
                  </a:lnTo>
                  <a:lnTo>
                    <a:pt x="618070" y="414185"/>
                  </a:lnTo>
                  <a:lnTo>
                    <a:pt x="629640" y="366306"/>
                  </a:lnTo>
                  <a:lnTo>
                    <a:pt x="633564" y="316750"/>
                  </a:lnTo>
                  <a:close/>
                </a:path>
              </a:pathLst>
            </a:custGeom>
            <a:solidFill>
              <a:srgbClr val="FD7FFD"/>
            </a:solidFill>
          </p:spPr>
          <p:txBody>
            <a:bodyPr wrap="square" lIns="0" tIns="0" rIns="0" bIns="0" rtlCol="0"/>
            <a:lstStyle/>
            <a:p>
              <a:endParaRPr/>
            </a:p>
          </p:txBody>
        </p:sp>
        <p:pic>
          <p:nvPicPr>
            <p:cNvPr id="18" name="object 18"/>
            <p:cNvPicPr/>
            <p:nvPr/>
          </p:nvPicPr>
          <p:blipFill>
            <a:blip r:embed="rId3" cstate="print"/>
            <a:stretch>
              <a:fillRect/>
            </a:stretch>
          </p:blipFill>
          <p:spPr>
            <a:xfrm>
              <a:off x="8452066" y="6486461"/>
              <a:ext cx="236867" cy="250532"/>
            </a:xfrm>
            <a:prstGeom prst="rect">
              <a:avLst/>
            </a:prstGeom>
          </p:spPr>
        </p:pic>
        <p:sp>
          <p:nvSpPr>
            <p:cNvPr id="19" name="object 19"/>
            <p:cNvSpPr/>
            <p:nvPr/>
          </p:nvSpPr>
          <p:spPr>
            <a:xfrm>
              <a:off x="9414002" y="6316561"/>
              <a:ext cx="633730" cy="628650"/>
            </a:xfrm>
            <a:custGeom>
              <a:avLst/>
              <a:gdLst/>
              <a:ahLst/>
              <a:cxnLst/>
              <a:rect l="l" t="t" r="r" b="b"/>
              <a:pathLst>
                <a:path w="633729" h="628650">
                  <a:moveTo>
                    <a:pt x="316780" y="0"/>
                  </a:moveTo>
                  <a:lnTo>
                    <a:pt x="266878" y="3847"/>
                  </a:lnTo>
                  <a:lnTo>
                    <a:pt x="218780" y="15227"/>
                  </a:lnTo>
                  <a:lnTo>
                    <a:pt x="173240" y="33900"/>
                  </a:lnTo>
                  <a:lnTo>
                    <a:pt x="131019" y="59621"/>
                  </a:lnTo>
                  <a:lnTo>
                    <a:pt x="92875" y="92150"/>
                  </a:lnTo>
                  <a:lnTo>
                    <a:pt x="60270" y="130648"/>
                  </a:lnTo>
                  <a:lnTo>
                    <a:pt x="34369" y="173083"/>
                  </a:lnTo>
                  <a:lnTo>
                    <a:pt x="15483" y="218731"/>
                  </a:lnTo>
                  <a:lnTo>
                    <a:pt x="3922" y="266866"/>
                  </a:lnTo>
                  <a:lnTo>
                    <a:pt x="0" y="316763"/>
                  </a:lnTo>
                  <a:lnTo>
                    <a:pt x="3922" y="366307"/>
                  </a:lnTo>
                  <a:lnTo>
                    <a:pt x="15483" y="414190"/>
                  </a:lnTo>
                  <a:lnTo>
                    <a:pt x="34369" y="459620"/>
                  </a:lnTo>
                  <a:lnTo>
                    <a:pt x="60270" y="501801"/>
                  </a:lnTo>
                  <a:lnTo>
                    <a:pt x="92875" y="539940"/>
                  </a:lnTo>
                  <a:lnTo>
                    <a:pt x="131019" y="572822"/>
                  </a:lnTo>
                  <a:lnTo>
                    <a:pt x="173240" y="598758"/>
                  </a:lnTo>
                  <a:lnTo>
                    <a:pt x="218780" y="617540"/>
                  </a:lnTo>
                  <a:lnTo>
                    <a:pt x="265564" y="628649"/>
                  </a:lnTo>
                  <a:lnTo>
                    <a:pt x="367987" y="628649"/>
                  </a:lnTo>
                  <a:lnTo>
                    <a:pt x="414772" y="617540"/>
                  </a:lnTo>
                  <a:lnTo>
                    <a:pt x="426605" y="612660"/>
                  </a:lnTo>
                  <a:lnTo>
                    <a:pt x="316776" y="612660"/>
                  </a:lnTo>
                  <a:lnTo>
                    <a:pt x="268582" y="608787"/>
                  </a:lnTo>
                  <a:lnTo>
                    <a:pt x="222894" y="597575"/>
                  </a:lnTo>
                  <a:lnTo>
                    <a:pt x="180316" y="579633"/>
                  </a:lnTo>
                  <a:lnTo>
                    <a:pt x="141453" y="555570"/>
                  </a:lnTo>
                  <a:lnTo>
                    <a:pt x="106910" y="525995"/>
                  </a:lnTo>
                  <a:lnTo>
                    <a:pt x="77291" y="491517"/>
                  </a:lnTo>
                  <a:lnTo>
                    <a:pt x="53201" y="452746"/>
                  </a:lnTo>
                  <a:lnTo>
                    <a:pt x="35245" y="410291"/>
                  </a:lnTo>
                  <a:lnTo>
                    <a:pt x="24028" y="364760"/>
                  </a:lnTo>
                  <a:lnTo>
                    <a:pt x="20154" y="316763"/>
                  </a:lnTo>
                  <a:lnTo>
                    <a:pt x="24028" y="268377"/>
                  </a:lnTo>
                  <a:lnTo>
                    <a:pt x="35245" y="222534"/>
                  </a:lnTo>
                  <a:lnTo>
                    <a:pt x="53201" y="179836"/>
                  </a:lnTo>
                  <a:lnTo>
                    <a:pt x="77291" y="140883"/>
                  </a:lnTo>
                  <a:lnTo>
                    <a:pt x="106910" y="106274"/>
                  </a:lnTo>
                  <a:lnTo>
                    <a:pt x="141453" y="76612"/>
                  </a:lnTo>
                  <a:lnTo>
                    <a:pt x="180316" y="52496"/>
                  </a:lnTo>
                  <a:lnTo>
                    <a:pt x="222894" y="34526"/>
                  </a:lnTo>
                  <a:lnTo>
                    <a:pt x="268582" y="23304"/>
                  </a:lnTo>
                  <a:lnTo>
                    <a:pt x="316776" y="19430"/>
                  </a:lnTo>
                  <a:lnTo>
                    <a:pt x="425022" y="19430"/>
                  </a:lnTo>
                  <a:lnTo>
                    <a:pt x="414772" y="15227"/>
                  </a:lnTo>
                  <a:lnTo>
                    <a:pt x="366673" y="3847"/>
                  </a:lnTo>
                  <a:lnTo>
                    <a:pt x="316780" y="0"/>
                  </a:lnTo>
                  <a:close/>
                </a:path>
                <a:path w="633729" h="628650">
                  <a:moveTo>
                    <a:pt x="425022" y="19430"/>
                  </a:moveTo>
                  <a:lnTo>
                    <a:pt x="316776" y="19430"/>
                  </a:lnTo>
                  <a:lnTo>
                    <a:pt x="364969" y="23304"/>
                  </a:lnTo>
                  <a:lnTo>
                    <a:pt x="410657" y="34526"/>
                  </a:lnTo>
                  <a:lnTo>
                    <a:pt x="453235" y="52496"/>
                  </a:lnTo>
                  <a:lnTo>
                    <a:pt x="492098" y="76612"/>
                  </a:lnTo>
                  <a:lnTo>
                    <a:pt x="526642" y="106274"/>
                  </a:lnTo>
                  <a:lnTo>
                    <a:pt x="556261" y="140883"/>
                  </a:lnTo>
                  <a:lnTo>
                    <a:pt x="580351" y="179836"/>
                  </a:lnTo>
                  <a:lnTo>
                    <a:pt x="598306" y="222534"/>
                  </a:lnTo>
                  <a:lnTo>
                    <a:pt x="609523" y="268377"/>
                  </a:lnTo>
                  <a:lnTo>
                    <a:pt x="613397" y="316763"/>
                  </a:lnTo>
                  <a:lnTo>
                    <a:pt x="609485" y="364760"/>
                  </a:lnTo>
                  <a:lnTo>
                    <a:pt x="598169" y="410291"/>
                  </a:lnTo>
                  <a:lnTo>
                    <a:pt x="580079" y="452746"/>
                  </a:lnTo>
                  <a:lnTo>
                    <a:pt x="555847" y="491517"/>
                  </a:lnTo>
                  <a:lnTo>
                    <a:pt x="526103" y="525995"/>
                  </a:lnTo>
                  <a:lnTo>
                    <a:pt x="491478" y="555570"/>
                  </a:lnTo>
                  <a:lnTo>
                    <a:pt x="452602" y="579633"/>
                  </a:lnTo>
                  <a:lnTo>
                    <a:pt x="410106" y="597575"/>
                  </a:lnTo>
                  <a:lnTo>
                    <a:pt x="364620" y="608787"/>
                  </a:lnTo>
                  <a:lnTo>
                    <a:pt x="316776" y="612660"/>
                  </a:lnTo>
                  <a:lnTo>
                    <a:pt x="426605" y="612660"/>
                  </a:lnTo>
                  <a:lnTo>
                    <a:pt x="502539" y="572822"/>
                  </a:lnTo>
                  <a:lnTo>
                    <a:pt x="540689" y="539940"/>
                  </a:lnTo>
                  <a:lnTo>
                    <a:pt x="573292" y="501801"/>
                  </a:lnTo>
                  <a:lnTo>
                    <a:pt x="599190" y="459620"/>
                  </a:lnTo>
                  <a:lnTo>
                    <a:pt x="618073" y="414190"/>
                  </a:lnTo>
                  <a:lnTo>
                    <a:pt x="629630" y="366307"/>
                  </a:lnTo>
                  <a:lnTo>
                    <a:pt x="633552" y="316763"/>
                  </a:lnTo>
                  <a:lnTo>
                    <a:pt x="629630" y="266866"/>
                  </a:lnTo>
                  <a:lnTo>
                    <a:pt x="618073" y="218731"/>
                  </a:lnTo>
                  <a:lnTo>
                    <a:pt x="599190" y="173083"/>
                  </a:lnTo>
                  <a:lnTo>
                    <a:pt x="573292" y="130648"/>
                  </a:lnTo>
                  <a:lnTo>
                    <a:pt x="540689" y="92150"/>
                  </a:lnTo>
                  <a:lnTo>
                    <a:pt x="502539" y="59621"/>
                  </a:lnTo>
                  <a:lnTo>
                    <a:pt x="460314" y="33900"/>
                  </a:lnTo>
                  <a:lnTo>
                    <a:pt x="425022" y="19430"/>
                  </a:lnTo>
                  <a:close/>
                </a:path>
              </a:pathLst>
            </a:custGeom>
            <a:solidFill>
              <a:srgbClr val="CE90F7"/>
            </a:solidFill>
          </p:spPr>
          <p:txBody>
            <a:bodyPr wrap="square" lIns="0" tIns="0" rIns="0" bIns="0" rtlCol="0"/>
            <a:lstStyle/>
            <a:p>
              <a:endParaRPr/>
            </a:p>
          </p:txBody>
        </p:sp>
        <p:pic>
          <p:nvPicPr>
            <p:cNvPr id="20" name="object 20"/>
            <p:cNvPicPr/>
            <p:nvPr/>
          </p:nvPicPr>
          <p:blipFill>
            <a:blip r:embed="rId4" cstate="print"/>
            <a:stretch>
              <a:fillRect/>
            </a:stretch>
          </p:blipFill>
          <p:spPr>
            <a:xfrm>
              <a:off x="9559430" y="6570700"/>
              <a:ext cx="87109" cy="221005"/>
            </a:xfrm>
            <a:prstGeom prst="rect">
              <a:avLst/>
            </a:prstGeom>
          </p:spPr>
        </p:pic>
        <p:pic>
          <p:nvPicPr>
            <p:cNvPr id="21" name="object 21"/>
            <p:cNvPicPr/>
            <p:nvPr/>
          </p:nvPicPr>
          <p:blipFill>
            <a:blip r:embed="rId5" cstate="print"/>
            <a:stretch>
              <a:fillRect/>
            </a:stretch>
          </p:blipFill>
          <p:spPr>
            <a:xfrm>
              <a:off x="9546476" y="6449745"/>
              <a:ext cx="100063" cy="100063"/>
            </a:xfrm>
            <a:prstGeom prst="rect">
              <a:avLst/>
            </a:prstGeom>
          </p:spPr>
        </p:pic>
        <p:pic>
          <p:nvPicPr>
            <p:cNvPr id="22" name="object 22"/>
            <p:cNvPicPr/>
            <p:nvPr/>
          </p:nvPicPr>
          <p:blipFill>
            <a:blip r:embed="rId6" cstate="print"/>
            <a:stretch>
              <a:fillRect/>
            </a:stretch>
          </p:blipFill>
          <p:spPr>
            <a:xfrm>
              <a:off x="9692614" y="6570700"/>
              <a:ext cx="233997" cy="221005"/>
            </a:xfrm>
            <a:prstGeom prst="rect">
              <a:avLst/>
            </a:prstGeom>
          </p:spPr>
        </p:pic>
        <p:sp>
          <p:nvSpPr>
            <p:cNvPr id="23" name="object 23"/>
            <p:cNvSpPr/>
            <p:nvPr/>
          </p:nvSpPr>
          <p:spPr>
            <a:xfrm>
              <a:off x="10588321" y="6316573"/>
              <a:ext cx="633730" cy="628650"/>
            </a:xfrm>
            <a:custGeom>
              <a:avLst/>
              <a:gdLst/>
              <a:ahLst/>
              <a:cxnLst/>
              <a:rect l="l" t="t" r="r" b="b"/>
              <a:pathLst>
                <a:path w="633729" h="628650">
                  <a:moveTo>
                    <a:pt x="553732" y="317030"/>
                  </a:moveTo>
                  <a:lnTo>
                    <a:pt x="552475" y="269773"/>
                  </a:lnTo>
                  <a:lnTo>
                    <a:pt x="548843" y="222605"/>
                  </a:lnTo>
                  <a:lnTo>
                    <a:pt x="542848" y="175653"/>
                  </a:lnTo>
                  <a:lnTo>
                    <a:pt x="511162" y="145415"/>
                  </a:lnTo>
                  <a:lnTo>
                    <a:pt x="462445" y="140690"/>
                  </a:lnTo>
                  <a:lnTo>
                    <a:pt x="413613" y="137312"/>
                  </a:lnTo>
                  <a:lnTo>
                    <a:pt x="364769" y="135293"/>
                  </a:lnTo>
                  <a:lnTo>
                    <a:pt x="316052" y="134607"/>
                  </a:lnTo>
                  <a:lnTo>
                    <a:pt x="267462" y="135293"/>
                  </a:lnTo>
                  <a:lnTo>
                    <a:pt x="218871" y="137312"/>
                  </a:lnTo>
                  <a:lnTo>
                    <a:pt x="170268" y="140690"/>
                  </a:lnTo>
                  <a:lnTo>
                    <a:pt x="121678" y="145415"/>
                  </a:lnTo>
                  <a:lnTo>
                    <a:pt x="89255" y="175653"/>
                  </a:lnTo>
                  <a:lnTo>
                    <a:pt x="83566" y="222618"/>
                  </a:lnTo>
                  <a:lnTo>
                    <a:pt x="80149" y="269836"/>
                  </a:lnTo>
                  <a:lnTo>
                    <a:pt x="79019" y="317207"/>
                  </a:lnTo>
                  <a:lnTo>
                    <a:pt x="80149" y="364642"/>
                  </a:lnTo>
                  <a:lnTo>
                    <a:pt x="83566" y="412038"/>
                  </a:lnTo>
                  <a:lnTo>
                    <a:pt x="89255" y="459295"/>
                  </a:lnTo>
                  <a:lnTo>
                    <a:pt x="121678" y="488823"/>
                  </a:lnTo>
                  <a:lnTo>
                    <a:pt x="169964" y="493661"/>
                  </a:lnTo>
                  <a:lnTo>
                    <a:pt x="218592" y="497281"/>
                  </a:lnTo>
                  <a:lnTo>
                    <a:pt x="267360" y="499554"/>
                  </a:lnTo>
                  <a:lnTo>
                    <a:pt x="316052" y="500329"/>
                  </a:lnTo>
                  <a:lnTo>
                    <a:pt x="337096" y="500113"/>
                  </a:lnTo>
                  <a:lnTo>
                    <a:pt x="378929" y="499122"/>
                  </a:lnTo>
                  <a:lnTo>
                    <a:pt x="399580" y="498894"/>
                  </a:lnTo>
                  <a:lnTo>
                    <a:pt x="404622" y="498894"/>
                  </a:lnTo>
                  <a:lnTo>
                    <a:pt x="408927" y="494576"/>
                  </a:lnTo>
                  <a:lnTo>
                    <a:pt x="408927" y="481609"/>
                  </a:lnTo>
                  <a:lnTo>
                    <a:pt x="403898" y="478015"/>
                  </a:lnTo>
                  <a:lnTo>
                    <a:pt x="398132" y="478015"/>
                  </a:lnTo>
                  <a:lnTo>
                    <a:pt x="377063" y="478548"/>
                  </a:lnTo>
                  <a:lnTo>
                    <a:pt x="355917" y="479018"/>
                  </a:lnTo>
                  <a:lnTo>
                    <a:pt x="334657" y="479348"/>
                  </a:lnTo>
                  <a:lnTo>
                    <a:pt x="313182" y="479463"/>
                  </a:lnTo>
                  <a:lnTo>
                    <a:pt x="266077" y="478891"/>
                  </a:lnTo>
                  <a:lnTo>
                    <a:pt x="218770" y="477037"/>
                  </a:lnTo>
                  <a:lnTo>
                    <a:pt x="171335" y="473697"/>
                  </a:lnTo>
                  <a:lnTo>
                    <a:pt x="123837" y="468655"/>
                  </a:lnTo>
                  <a:lnTo>
                    <a:pt x="116636" y="467944"/>
                  </a:lnTo>
                  <a:lnTo>
                    <a:pt x="104749" y="409054"/>
                  </a:lnTo>
                  <a:lnTo>
                    <a:pt x="101511" y="362788"/>
                  </a:lnTo>
                  <a:lnTo>
                    <a:pt x="100431" y="316306"/>
                  </a:lnTo>
                  <a:lnTo>
                    <a:pt x="101511" y="269773"/>
                  </a:lnTo>
                  <a:lnTo>
                    <a:pt x="104749" y="223329"/>
                  </a:lnTo>
                  <a:lnTo>
                    <a:pt x="110159" y="177088"/>
                  </a:lnTo>
                  <a:lnTo>
                    <a:pt x="172300" y="158686"/>
                  </a:lnTo>
                  <a:lnTo>
                    <a:pt x="220573" y="155321"/>
                  </a:lnTo>
                  <a:lnTo>
                    <a:pt x="268706" y="153301"/>
                  </a:lnTo>
                  <a:lnTo>
                    <a:pt x="316776" y="152615"/>
                  </a:lnTo>
                  <a:lnTo>
                    <a:pt x="364947" y="153301"/>
                  </a:lnTo>
                  <a:lnTo>
                    <a:pt x="413245" y="155321"/>
                  </a:lnTo>
                  <a:lnTo>
                    <a:pt x="461556" y="158686"/>
                  </a:lnTo>
                  <a:lnTo>
                    <a:pt x="509727" y="163410"/>
                  </a:lnTo>
                  <a:lnTo>
                    <a:pt x="523405" y="177088"/>
                  </a:lnTo>
                  <a:lnTo>
                    <a:pt x="529094" y="223329"/>
                  </a:lnTo>
                  <a:lnTo>
                    <a:pt x="532523" y="269773"/>
                  </a:lnTo>
                  <a:lnTo>
                    <a:pt x="533654" y="316306"/>
                  </a:lnTo>
                  <a:lnTo>
                    <a:pt x="532523" y="362788"/>
                  </a:lnTo>
                  <a:lnTo>
                    <a:pt x="529094" y="409054"/>
                  </a:lnTo>
                  <a:lnTo>
                    <a:pt x="523405" y="454977"/>
                  </a:lnTo>
                  <a:lnTo>
                    <a:pt x="522681" y="461454"/>
                  </a:lnTo>
                  <a:lnTo>
                    <a:pt x="516191" y="467944"/>
                  </a:lnTo>
                  <a:lnTo>
                    <a:pt x="509727" y="468655"/>
                  </a:lnTo>
                  <a:lnTo>
                    <a:pt x="494284" y="470687"/>
                  </a:lnTo>
                  <a:lnTo>
                    <a:pt x="479120" y="472440"/>
                  </a:lnTo>
                  <a:lnTo>
                    <a:pt x="463956" y="473925"/>
                  </a:lnTo>
                  <a:lnTo>
                    <a:pt x="448525" y="475132"/>
                  </a:lnTo>
                  <a:lnTo>
                    <a:pt x="442772" y="475132"/>
                  </a:lnTo>
                  <a:lnTo>
                    <a:pt x="438454" y="480174"/>
                  </a:lnTo>
                  <a:lnTo>
                    <a:pt x="438454" y="490258"/>
                  </a:lnTo>
                  <a:lnTo>
                    <a:pt x="442772" y="494576"/>
                  </a:lnTo>
                  <a:lnTo>
                    <a:pt x="449249" y="494576"/>
                  </a:lnTo>
                  <a:lnTo>
                    <a:pt x="464908" y="493064"/>
                  </a:lnTo>
                  <a:lnTo>
                    <a:pt x="480568" y="491617"/>
                  </a:lnTo>
                  <a:lnTo>
                    <a:pt x="523417" y="484695"/>
                  </a:lnTo>
                  <a:lnTo>
                    <a:pt x="549262" y="411213"/>
                  </a:lnTo>
                  <a:lnTo>
                    <a:pt x="552653" y="364223"/>
                  </a:lnTo>
                  <a:lnTo>
                    <a:pt x="553732" y="317030"/>
                  </a:lnTo>
                  <a:close/>
                </a:path>
                <a:path w="633729" h="628650">
                  <a:moveTo>
                    <a:pt x="633564" y="316750"/>
                  </a:moveTo>
                  <a:lnTo>
                    <a:pt x="629627" y="266865"/>
                  </a:lnTo>
                  <a:lnTo>
                    <a:pt x="618032" y="218719"/>
                  </a:lnTo>
                  <a:lnTo>
                    <a:pt x="612686" y="205879"/>
                  </a:lnTo>
                  <a:lnTo>
                    <a:pt x="612686" y="316750"/>
                  </a:lnTo>
                  <a:lnTo>
                    <a:pt x="608787" y="364756"/>
                  </a:lnTo>
                  <a:lnTo>
                    <a:pt x="597522" y="410286"/>
                  </a:lnTo>
                  <a:lnTo>
                    <a:pt x="579501" y="452742"/>
                  </a:lnTo>
                  <a:lnTo>
                    <a:pt x="555332" y="491515"/>
                  </a:lnTo>
                  <a:lnTo>
                    <a:pt x="525653" y="525983"/>
                  </a:lnTo>
                  <a:lnTo>
                    <a:pt x="491070" y="555561"/>
                  </a:lnTo>
                  <a:lnTo>
                    <a:pt x="452196" y="579628"/>
                  </a:lnTo>
                  <a:lnTo>
                    <a:pt x="409663" y="597573"/>
                  </a:lnTo>
                  <a:lnTo>
                    <a:pt x="364070" y="608787"/>
                  </a:lnTo>
                  <a:lnTo>
                    <a:pt x="316064" y="612648"/>
                  </a:lnTo>
                  <a:lnTo>
                    <a:pt x="268020" y="608787"/>
                  </a:lnTo>
                  <a:lnTo>
                    <a:pt x="222377" y="597573"/>
                  </a:lnTo>
                  <a:lnTo>
                    <a:pt x="179755" y="579628"/>
                  </a:lnTo>
                  <a:lnTo>
                    <a:pt x="140792" y="555561"/>
                  </a:lnTo>
                  <a:lnTo>
                    <a:pt x="106095" y="525983"/>
                  </a:lnTo>
                  <a:lnTo>
                    <a:pt x="76314" y="491515"/>
                  </a:lnTo>
                  <a:lnTo>
                    <a:pt x="52044" y="452742"/>
                  </a:lnTo>
                  <a:lnTo>
                    <a:pt x="33947" y="410286"/>
                  </a:lnTo>
                  <a:lnTo>
                    <a:pt x="22631" y="364756"/>
                  </a:lnTo>
                  <a:lnTo>
                    <a:pt x="18719" y="316750"/>
                  </a:lnTo>
                  <a:lnTo>
                    <a:pt x="22631" y="268376"/>
                  </a:lnTo>
                  <a:lnTo>
                    <a:pt x="33947" y="222529"/>
                  </a:lnTo>
                  <a:lnTo>
                    <a:pt x="52044" y="179832"/>
                  </a:lnTo>
                  <a:lnTo>
                    <a:pt x="76314" y="140881"/>
                  </a:lnTo>
                  <a:lnTo>
                    <a:pt x="106095" y="106273"/>
                  </a:lnTo>
                  <a:lnTo>
                    <a:pt x="140792" y="76606"/>
                  </a:lnTo>
                  <a:lnTo>
                    <a:pt x="179755" y="52489"/>
                  </a:lnTo>
                  <a:lnTo>
                    <a:pt x="222377" y="34518"/>
                  </a:lnTo>
                  <a:lnTo>
                    <a:pt x="268020" y="23304"/>
                  </a:lnTo>
                  <a:lnTo>
                    <a:pt x="316064" y="19418"/>
                  </a:lnTo>
                  <a:lnTo>
                    <a:pt x="364248" y="23304"/>
                  </a:lnTo>
                  <a:lnTo>
                    <a:pt x="409943" y="34518"/>
                  </a:lnTo>
                  <a:lnTo>
                    <a:pt x="452513" y="52489"/>
                  </a:lnTo>
                  <a:lnTo>
                    <a:pt x="491375" y="76606"/>
                  </a:lnTo>
                  <a:lnTo>
                    <a:pt x="525919" y="106273"/>
                  </a:lnTo>
                  <a:lnTo>
                    <a:pt x="555548" y="140881"/>
                  </a:lnTo>
                  <a:lnTo>
                    <a:pt x="579628" y="179832"/>
                  </a:lnTo>
                  <a:lnTo>
                    <a:pt x="597585" y="222529"/>
                  </a:lnTo>
                  <a:lnTo>
                    <a:pt x="608812" y="268376"/>
                  </a:lnTo>
                  <a:lnTo>
                    <a:pt x="612686" y="316750"/>
                  </a:lnTo>
                  <a:lnTo>
                    <a:pt x="612686" y="205879"/>
                  </a:lnTo>
                  <a:lnTo>
                    <a:pt x="572922" y="130644"/>
                  </a:lnTo>
                  <a:lnTo>
                    <a:pt x="539965" y="92138"/>
                  </a:lnTo>
                  <a:lnTo>
                    <a:pt x="501815" y="59613"/>
                  </a:lnTo>
                  <a:lnTo>
                    <a:pt x="459587" y="33896"/>
                  </a:lnTo>
                  <a:lnTo>
                    <a:pt x="424294" y="19418"/>
                  </a:lnTo>
                  <a:lnTo>
                    <a:pt x="365950" y="3835"/>
                  </a:lnTo>
                  <a:lnTo>
                    <a:pt x="316064" y="0"/>
                  </a:lnTo>
                  <a:lnTo>
                    <a:pt x="266509" y="3835"/>
                  </a:lnTo>
                  <a:lnTo>
                    <a:pt x="218579" y="15227"/>
                  </a:lnTo>
                  <a:lnTo>
                    <a:pt x="173037" y="33896"/>
                  </a:lnTo>
                  <a:lnTo>
                    <a:pt x="130632" y="59613"/>
                  </a:lnTo>
                  <a:lnTo>
                    <a:pt x="92151" y="92138"/>
                  </a:lnTo>
                  <a:lnTo>
                    <a:pt x="59613" y="130644"/>
                  </a:lnTo>
                  <a:lnTo>
                    <a:pt x="33896" y="173075"/>
                  </a:lnTo>
                  <a:lnTo>
                    <a:pt x="15227" y="218719"/>
                  </a:lnTo>
                  <a:lnTo>
                    <a:pt x="3835" y="266865"/>
                  </a:lnTo>
                  <a:lnTo>
                    <a:pt x="0" y="316750"/>
                  </a:lnTo>
                  <a:lnTo>
                    <a:pt x="3835" y="366306"/>
                  </a:lnTo>
                  <a:lnTo>
                    <a:pt x="15227" y="414185"/>
                  </a:lnTo>
                  <a:lnTo>
                    <a:pt x="33896" y="459613"/>
                  </a:lnTo>
                  <a:lnTo>
                    <a:pt x="59613" y="501789"/>
                  </a:lnTo>
                  <a:lnTo>
                    <a:pt x="92151" y="539927"/>
                  </a:lnTo>
                  <a:lnTo>
                    <a:pt x="130632" y="572820"/>
                  </a:lnTo>
                  <a:lnTo>
                    <a:pt x="173037" y="598754"/>
                  </a:lnTo>
                  <a:lnTo>
                    <a:pt x="218579" y="617537"/>
                  </a:lnTo>
                  <a:lnTo>
                    <a:pt x="265201" y="628650"/>
                  </a:lnTo>
                  <a:lnTo>
                    <a:pt x="367271" y="628650"/>
                  </a:lnTo>
                  <a:lnTo>
                    <a:pt x="414045" y="617537"/>
                  </a:lnTo>
                  <a:lnTo>
                    <a:pt x="425881" y="612648"/>
                  </a:lnTo>
                  <a:lnTo>
                    <a:pt x="459587" y="598754"/>
                  </a:lnTo>
                  <a:lnTo>
                    <a:pt x="501815" y="572820"/>
                  </a:lnTo>
                  <a:lnTo>
                    <a:pt x="539965" y="539927"/>
                  </a:lnTo>
                  <a:lnTo>
                    <a:pt x="572922" y="501789"/>
                  </a:lnTo>
                  <a:lnTo>
                    <a:pt x="599033" y="459613"/>
                  </a:lnTo>
                  <a:lnTo>
                    <a:pt x="618032" y="414185"/>
                  </a:lnTo>
                  <a:lnTo>
                    <a:pt x="629627" y="366306"/>
                  </a:lnTo>
                  <a:lnTo>
                    <a:pt x="633564" y="316750"/>
                  </a:lnTo>
                  <a:close/>
                </a:path>
              </a:pathLst>
            </a:custGeom>
            <a:solidFill>
              <a:srgbClr val="FFFFFF"/>
            </a:solidFill>
          </p:spPr>
          <p:txBody>
            <a:bodyPr wrap="square" lIns="0" tIns="0" rIns="0" bIns="0" rtlCol="0"/>
            <a:lstStyle/>
            <a:p>
              <a:endParaRPr/>
            </a:p>
          </p:txBody>
        </p:sp>
        <p:pic>
          <p:nvPicPr>
            <p:cNvPr id="24" name="object 24"/>
            <p:cNvPicPr/>
            <p:nvPr/>
          </p:nvPicPr>
          <p:blipFill>
            <a:blip r:embed="rId7" cstate="print"/>
            <a:stretch>
              <a:fillRect/>
            </a:stretch>
          </p:blipFill>
          <p:spPr>
            <a:xfrm>
              <a:off x="10828071" y="6533261"/>
              <a:ext cx="192938" cy="201574"/>
            </a:xfrm>
            <a:prstGeom prst="rect">
              <a:avLst/>
            </a:prstGeom>
          </p:spPr>
        </p:pic>
        <p:pic>
          <p:nvPicPr>
            <p:cNvPr id="25" name="object 25"/>
            <p:cNvPicPr/>
            <p:nvPr/>
          </p:nvPicPr>
          <p:blipFill>
            <a:blip r:embed="rId8" cstate="print"/>
            <a:stretch>
              <a:fillRect/>
            </a:stretch>
          </p:blipFill>
          <p:spPr>
            <a:xfrm>
              <a:off x="14645640" y="1572768"/>
              <a:ext cx="984503" cy="1374648"/>
            </a:xfrm>
            <a:prstGeom prst="rect">
              <a:avLst/>
            </a:prstGeom>
          </p:spPr>
        </p:pic>
        <p:sp>
          <p:nvSpPr>
            <p:cNvPr id="26" name="object 26"/>
            <p:cNvSpPr/>
            <p:nvPr/>
          </p:nvSpPr>
          <p:spPr>
            <a:xfrm>
              <a:off x="838795" y="2925356"/>
              <a:ext cx="3540760" cy="2298700"/>
            </a:xfrm>
            <a:custGeom>
              <a:avLst/>
              <a:gdLst/>
              <a:ahLst/>
              <a:cxnLst/>
              <a:rect l="l" t="t" r="r" b="b"/>
              <a:pathLst>
                <a:path w="3540760" h="2298700">
                  <a:moveTo>
                    <a:pt x="3540215" y="0"/>
                  </a:moveTo>
                  <a:lnTo>
                    <a:pt x="0" y="0"/>
                  </a:lnTo>
                  <a:lnTo>
                    <a:pt x="0" y="2298115"/>
                  </a:lnTo>
                  <a:lnTo>
                    <a:pt x="1770470" y="2298115"/>
                  </a:lnTo>
                  <a:lnTo>
                    <a:pt x="3540215" y="2298115"/>
                  </a:lnTo>
                  <a:lnTo>
                    <a:pt x="3540215" y="0"/>
                  </a:lnTo>
                  <a:close/>
                </a:path>
              </a:pathLst>
            </a:custGeom>
            <a:solidFill>
              <a:srgbClr val="2F3B42"/>
            </a:solidFill>
          </p:spPr>
          <p:txBody>
            <a:bodyPr wrap="square" lIns="0" tIns="0" rIns="0" bIns="0" rtlCol="0"/>
            <a:lstStyle/>
            <a:p>
              <a:endParaRPr/>
            </a:p>
          </p:txBody>
        </p:sp>
        <p:sp>
          <p:nvSpPr>
            <p:cNvPr id="27" name="object 27"/>
            <p:cNvSpPr/>
            <p:nvPr/>
          </p:nvSpPr>
          <p:spPr>
            <a:xfrm>
              <a:off x="838793" y="2924636"/>
              <a:ext cx="3540760" cy="2299335"/>
            </a:xfrm>
            <a:custGeom>
              <a:avLst/>
              <a:gdLst/>
              <a:ahLst/>
              <a:cxnLst/>
              <a:rect l="l" t="t" r="r" b="b"/>
              <a:pathLst>
                <a:path w="3540760" h="2299335">
                  <a:moveTo>
                    <a:pt x="1770461" y="2298837"/>
                  </a:moveTo>
                  <a:lnTo>
                    <a:pt x="0" y="2298837"/>
                  </a:lnTo>
                  <a:lnTo>
                    <a:pt x="0" y="723"/>
                  </a:lnTo>
                  <a:lnTo>
                    <a:pt x="3540203" y="723"/>
                  </a:lnTo>
                  <a:lnTo>
                    <a:pt x="3540203" y="2298837"/>
                  </a:lnTo>
                  <a:lnTo>
                    <a:pt x="1770461" y="2298837"/>
                  </a:lnTo>
                  <a:close/>
                </a:path>
                <a:path w="3540760" h="2299335">
                  <a:moveTo>
                    <a:pt x="1770461" y="753791"/>
                  </a:moveTo>
                  <a:lnTo>
                    <a:pt x="0" y="753791"/>
                  </a:lnTo>
                  <a:lnTo>
                    <a:pt x="0" y="0"/>
                  </a:lnTo>
                  <a:lnTo>
                    <a:pt x="3540203" y="0"/>
                  </a:lnTo>
                  <a:lnTo>
                    <a:pt x="3540203" y="753791"/>
                  </a:lnTo>
                  <a:lnTo>
                    <a:pt x="1770461" y="753791"/>
                  </a:lnTo>
                  <a:close/>
                </a:path>
                <a:path w="3540760" h="2299335">
                  <a:moveTo>
                    <a:pt x="3008837" y="228226"/>
                  </a:moveTo>
                  <a:lnTo>
                    <a:pt x="3237086" y="456452"/>
                  </a:lnTo>
                </a:path>
                <a:path w="3540760" h="2299335">
                  <a:moveTo>
                    <a:pt x="3236362" y="228226"/>
                  </a:moveTo>
                  <a:lnTo>
                    <a:pt x="3008126" y="456452"/>
                  </a:lnTo>
                </a:path>
                <a:path w="3540760" h="2299335">
                  <a:moveTo>
                    <a:pt x="1921657" y="341977"/>
                  </a:moveTo>
                  <a:lnTo>
                    <a:pt x="2245653" y="343425"/>
                  </a:lnTo>
                </a:path>
                <a:path w="3540760" h="2299335">
                  <a:moveTo>
                    <a:pt x="2627245" y="455729"/>
                  </a:moveTo>
                  <a:lnTo>
                    <a:pt x="2513489" y="455729"/>
                  </a:lnTo>
                  <a:lnTo>
                    <a:pt x="2513489" y="228226"/>
                  </a:lnTo>
                  <a:lnTo>
                    <a:pt x="2741014" y="228226"/>
                  </a:lnTo>
                  <a:lnTo>
                    <a:pt x="2741014" y="455729"/>
                  </a:lnTo>
                  <a:lnTo>
                    <a:pt x="2627245" y="455729"/>
                  </a:lnTo>
                  <a:close/>
                </a:path>
              </a:pathLst>
            </a:custGeom>
            <a:ln w="18719">
              <a:solidFill>
                <a:srgbClr val="FFFFFF"/>
              </a:solidFill>
            </a:ln>
          </p:spPr>
          <p:txBody>
            <a:bodyPr wrap="square" lIns="0" tIns="0" rIns="0" bIns="0" rtlCol="0"/>
            <a:lstStyle/>
            <a:p>
              <a:endParaRPr/>
            </a:p>
          </p:txBody>
        </p:sp>
        <p:pic>
          <p:nvPicPr>
            <p:cNvPr id="28" name="object 28"/>
            <p:cNvPicPr/>
            <p:nvPr/>
          </p:nvPicPr>
          <p:blipFill>
            <a:blip r:embed="rId9" cstate="print"/>
            <a:stretch>
              <a:fillRect/>
            </a:stretch>
          </p:blipFill>
          <p:spPr>
            <a:xfrm>
              <a:off x="1234440" y="3980688"/>
              <a:ext cx="850392" cy="947927"/>
            </a:xfrm>
            <a:prstGeom prst="rect">
              <a:avLst/>
            </a:prstGeom>
          </p:spPr>
        </p:pic>
        <p:pic>
          <p:nvPicPr>
            <p:cNvPr id="29" name="object 29"/>
            <p:cNvPicPr/>
            <p:nvPr/>
          </p:nvPicPr>
          <p:blipFill>
            <a:blip r:embed="rId10" cstate="print"/>
            <a:stretch>
              <a:fillRect/>
            </a:stretch>
          </p:blipFill>
          <p:spPr>
            <a:xfrm>
              <a:off x="2337816" y="3980688"/>
              <a:ext cx="460248" cy="947927"/>
            </a:xfrm>
            <a:prstGeom prst="rect">
              <a:avLst/>
            </a:prstGeom>
          </p:spPr>
        </p:pic>
        <p:pic>
          <p:nvPicPr>
            <p:cNvPr id="30" name="object 30"/>
            <p:cNvPicPr/>
            <p:nvPr/>
          </p:nvPicPr>
          <p:blipFill>
            <a:blip r:embed="rId11" cstate="print"/>
            <a:stretch>
              <a:fillRect/>
            </a:stretch>
          </p:blipFill>
          <p:spPr>
            <a:xfrm>
              <a:off x="3243072" y="3980688"/>
              <a:ext cx="633984" cy="947927"/>
            </a:xfrm>
            <a:prstGeom prst="rect">
              <a:avLst/>
            </a:prstGeom>
          </p:spPr>
        </p:pic>
        <p:pic>
          <p:nvPicPr>
            <p:cNvPr id="31" name="object 31"/>
            <p:cNvPicPr/>
            <p:nvPr/>
          </p:nvPicPr>
          <p:blipFill>
            <a:blip r:embed="rId12" cstate="print"/>
            <a:stretch>
              <a:fillRect/>
            </a:stretch>
          </p:blipFill>
          <p:spPr>
            <a:xfrm>
              <a:off x="845552" y="2929166"/>
              <a:ext cx="3524250" cy="2314575"/>
            </a:xfrm>
            <a:prstGeom prst="rect">
              <a:avLst/>
            </a:prstGeom>
          </p:spPr>
        </p:pic>
        <p:sp>
          <p:nvSpPr>
            <p:cNvPr id="32" name="object 32"/>
            <p:cNvSpPr/>
            <p:nvPr/>
          </p:nvSpPr>
          <p:spPr>
            <a:xfrm>
              <a:off x="14954377" y="5376240"/>
              <a:ext cx="2748915" cy="2298700"/>
            </a:xfrm>
            <a:custGeom>
              <a:avLst/>
              <a:gdLst/>
              <a:ahLst/>
              <a:cxnLst/>
              <a:rect l="l" t="t" r="r" b="b"/>
              <a:pathLst>
                <a:path w="2748915" h="2298700">
                  <a:moveTo>
                    <a:pt x="2748915" y="0"/>
                  </a:moveTo>
                  <a:lnTo>
                    <a:pt x="0" y="0"/>
                  </a:lnTo>
                  <a:lnTo>
                    <a:pt x="0" y="2298115"/>
                  </a:lnTo>
                  <a:lnTo>
                    <a:pt x="1374521" y="2298115"/>
                  </a:lnTo>
                  <a:lnTo>
                    <a:pt x="2748915" y="2298115"/>
                  </a:lnTo>
                  <a:lnTo>
                    <a:pt x="2748915" y="0"/>
                  </a:lnTo>
                  <a:close/>
                </a:path>
              </a:pathLst>
            </a:custGeom>
            <a:solidFill>
              <a:srgbClr val="2F3B42"/>
            </a:solidFill>
          </p:spPr>
          <p:txBody>
            <a:bodyPr wrap="square" lIns="0" tIns="0" rIns="0" bIns="0" rtlCol="0"/>
            <a:lstStyle/>
            <a:p>
              <a:endParaRPr/>
            </a:p>
          </p:txBody>
        </p:sp>
        <p:sp>
          <p:nvSpPr>
            <p:cNvPr id="33" name="object 33"/>
            <p:cNvSpPr/>
            <p:nvPr/>
          </p:nvSpPr>
          <p:spPr>
            <a:xfrm>
              <a:off x="14954272" y="5375527"/>
              <a:ext cx="2749550" cy="2299335"/>
            </a:xfrm>
            <a:custGeom>
              <a:avLst/>
              <a:gdLst/>
              <a:ahLst/>
              <a:cxnLst/>
              <a:rect l="l" t="t" r="r" b="b"/>
              <a:pathLst>
                <a:path w="2749550" h="2299334">
                  <a:moveTo>
                    <a:pt x="1374534" y="2298830"/>
                  </a:moveTo>
                  <a:lnTo>
                    <a:pt x="0" y="2298830"/>
                  </a:lnTo>
                  <a:lnTo>
                    <a:pt x="0" y="711"/>
                  </a:lnTo>
                  <a:lnTo>
                    <a:pt x="2748942" y="711"/>
                  </a:lnTo>
                  <a:lnTo>
                    <a:pt x="2748942" y="2298830"/>
                  </a:lnTo>
                  <a:lnTo>
                    <a:pt x="1374534" y="2298830"/>
                  </a:lnTo>
                  <a:close/>
                </a:path>
                <a:path w="2749550" h="2299334">
                  <a:moveTo>
                    <a:pt x="1374534" y="753797"/>
                  </a:moveTo>
                  <a:lnTo>
                    <a:pt x="0" y="753797"/>
                  </a:lnTo>
                  <a:lnTo>
                    <a:pt x="0" y="0"/>
                  </a:lnTo>
                  <a:lnTo>
                    <a:pt x="2748942" y="0"/>
                  </a:lnTo>
                  <a:lnTo>
                    <a:pt x="2748942" y="753797"/>
                  </a:lnTo>
                  <a:lnTo>
                    <a:pt x="1374534" y="753797"/>
                  </a:lnTo>
                  <a:close/>
                </a:path>
                <a:path w="2749550" h="2299334">
                  <a:moveTo>
                    <a:pt x="2330600" y="264943"/>
                  </a:moveTo>
                  <a:lnTo>
                    <a:pt x="2558821" y="493171"/>
                  </a:lnTo>
                </a:path>
                <a:path w="2749550" h="2299334">
                  <a:moveTo>
                    <a:pt x="2558186" y="264943"/>
                  </a:moveTo>
                  <a:lnTo>
                    <a:pt x="2329965" y="493171"/>
                  </a:lnTo>
                </a:path>
                <a:path w="2749550" h="2299334">
                  <a:moveTo>
                    <a:pt x="1243469" y="378695"/>
                  </a:moveTo>
                  <a:lnTo>
                    <a:pt x="1567449" y="380130"/>
                  </a:lnTo>
                </a:path>
                <a:path w="2749550" h="2299334">
                  <a:moveTo>
                    <a:pt x="1949088" y="492447"/>
                  </a:moveTo>
                  <a:lnTo>
                    <a:pt x="1835295" y="492447"/>
                  </a:lnTo>
                  <a:lnTo>
                    <a:pt x="1835295" y="264219"/>
                  </a:lnTo>
                  <a:lnTo>
                    <a:pt x="2062754" y="264219"/>
                  </a:lnTo>
                  <a:lnTo>
                    <a:pt x="2062754" y="492447"/>
                  </a:lnTo>
                  <a:lnTo>
                    <a:pt x="1949088" y="492447"/>
                  </a:lnTo>
                  <a:close/>
                </a:path>
              </a:pathLst>
            </a:custGeom>
            <a:ln w="18719">
              <a:solidFill>
                <a:srgbClr val="FFFFFF"/>
              </a:solidFill>
            </a:ln>
          </p:spPr>
          <p:txBody>
            <a:bodyPr wrap="square" lIns="0" tIns="0" rIns="0" bIns="0" rtlCol="0"/>
            <a:lstStyle/>
            <a:p>
              <a:endParaRPr/>
            </a:p>
          </p:txBody>
        </p:sp>
        <p:pic>
          <p:nvPicPr>
            <p:cNvPr id="34" name="object 34"/>
            <p:cNvPicPr/>
            <p:nvPr/>
          </p:nvPicPr>
          <p:blipFill>
            <a:blip r:embed="rId13" cstate="print"/>
            <a:stretch>
              <a:fillRect/>
            </a:stretch>
          </p:blipFill>
          <p:spPr>
            <a:xfrm>
              <a:off x="15691103" y="6416040"/>
              <a:ext cx="490728" cy="944879"/>
            </a:xfrm>
            <a:prstGeom prst="rect">
              <a:avLst/>
            </a:prstGeom>
          </p:spPr>
        </p:pic>
        <p:pic>
          <p:nvPicPr>
            <p:cNvPr id="35" name="object 35"/>
            <p:cNvPicPr/>
            <p:nvPr/>
          </p:nvPicPr>
          <p:blipFill>
            <a:blip r:embed="rId14" cstate="print"/>
            <a:stretch>
              <a:fillRect/>
            </a:stretch>
          </p:blipFill>
          <p:spPr>
            <a:xfrm>
              <a:off x="16492727" y="6416040"/>
              <a:ext cx="460248" cy="944879"/>
            </a:xfrm>
            <a:prstGeom prst="rect">
              <a:avLst/>
            </a:prstGeom>
          </p:spPr>
        </p:pic>
        <p:pic>
          <p:nvPicPr>
            <p:cNvPr id="36" name="object 36"/>
            <p:cNvPicPr/>
            <p:nvPr/>
          </p:nvPicPr>
          <p:blipFill>
            <a:blip r:embed="rId15" cstate="print"/>
            <a:stretch>
              <a:fillRect/>
            </a:stretch>
          </p:blipFill>
          <p:spPr>
            <a:xfrm>
              <a:off x="14946376" y="5365750"/>
              <a:ext cx="2752725" cy="231457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30615" y="1767186"/>
            <a:ext cx="4961255" cy="939800"/>
          </a:xfrm>
          <a:prstGeom prst="rect">
            <a:avLst/>
          </a:prstGeom>
        </p:spPr>
        <p:txBody>
          <a:bodyPr vert="horz" wrap="square" lIns="0" tIns="12065" rIns="0" bIns="0" rtlCol="0">
            <a:spAutoFit/>
          </a:bodyPr>
          <a:lstStyle/>
          <a:p>
            <a:pPr marL="12700">
              <a:lnSpc>
                <a:spcPct val="100000"/>
              </a:lnSpc>
              <a:spcBef>
                <a:spcPts val="95"/>
              </a:spcBef>
            </a:pPr>
            <a:r>
              <a:rPr lang="en-US" sz="6000" spc="490" dirty="0"/>
              <a:t>Introduction</a:t>
            </a:r>
            <a:endParaRPr sz="6000" dirty="0"/>
          </a:p>
        </p:txBody>
      </p:sp>
      <p:sp>
        <p:nvSpPr>
          <p:cNvPr id="4" name="object 4"/>
          <p:cNvSpPr txBox="1">
            <a:spLocks noGrp="1"/>
          </p:cNvSpPr>
          <p:nvPr>
            <p:ph type="body" idx="1"/>
          </p:nvPr>
        </p:nvSpPr>
        <p:spPr>
          <a:xfrm>
            <a:off x="8318994" y="2706986"/>
            <a:ext cx="8756506" cy="5940088"/>
          </a:xfrm>
          <a:prstGeom prst="rect">
            <a:avLst/>
          </a:prstGeom>
        </p:spPr>
        <p:txBody>
          <a:bodyPr vert="horz" wrap="square" lIns="0" tIns="30480" rIns="0" bIns="0" rtlCol="0">
            <a:spAutoFit/>
          </a:bodyPr>
          <a:lstStyle/>
          <a:p>
            <a:endParaRPr lang="en-PK" dirty="0"/>
          </a:p>
          <a:p>
            <a:r>
              <a:rPr lang="en-GB" dirty="0"/>
              <a:t> SQL injection vulnerabilities pose a significant threat to the security of web applications, allowing attackers to execute malicious SQL queries and potentially compromise databases. This report outlines a project designed to address various types of SQL injection attacks by implementing robust security measures and best practices. The project focuses on preventing classic SQL injection as well as more advanced techniques such as blind SQL injection and time-based SQL injection. </a:t>
            </a:r>
            <a:endParaRPr spc="385" dirty="0"/>
          </a:p>
        </p:txBody>
      </p:sp>
      <p:grpSp>
        <p:nvGrpSpPr>
          <p:cNvPr id="5" name="object 5"/>
          <p:cNvGrpSpPr/>
          <p:nvPr/>
        </p:nvGrpSpPr>
        <p:grpSpPr>
          <a:xfrm>
            <a:off x="220350" y="1894510"/>
            <a:ext cx="7454265" cy="7736840"/>
            <a:chOff x="220350" y="1894510"/>
            <a:chExt cx="7454265" cy="7736840"/>
          </a:xfrm>
        </p:grpSpPr>
        <p:pic>
          <p:nvPicPr>
            <p:cNvPr id="6" name="object 6"/>
            <p:cNvPicPr/>
            <p:nvPr/>
          </p:nvPicPr>
          <p:blipFill>
            <a:blip r:embed="rId2" cstate="print"/>
            <a:stretch>
              <a:fillRect/>
            </a:stretch>
          </p:blipFill>
          <p:spPr>
            <a:xfrm>
              <a:off x="1178554" y="1894510"/>
              <a:ext cx="6496048" cy="6496049"/>
            </a:xfrm>
            <a:prstGeom prst="rect">
              <a:avLst/>
            </a:prstGeom>
          </p:spPr>
        </p:pic>
        <p:sp>
          <p:nvSpPr>
            <p:cNvPr id="7" name="object 7"/>
            <p:cNvSpPr/>
            <p:nvPr/>
          </p:nvSpPr>
          <p:spPr>
            <a:xfrm>
              <a:off x="229711" y="7157478"/>
              <a:ext cx="4408170" cy="2465070"/>
            </a:xfrm>
            <a:custGeom>
              <a:avLst/>
              <a:gdLst/>
              <a:ahLst/>
              <a:cxnLst/>
              <a:rect l="l" t="t" r="r" b="b"/>
              <a:pathLst>
                <a:path w="4408170" h="2465070">
                  <a:moveTo>
                    <a:pt x="4407719" y="0"/>
                  </a:moveTo>
                  <a:lnTo>
                    <a:pt x="0" y="0"/>
                  </a:lnTo>
                  <a:lnTo>
                    <a:pt x="0" y="2464475"/>
                  </a:lnTo>
                  <a:lnTo>
                    <a:pt x="2203862" y="2464475"/>
                  </a:lnTo>
                  <a:lnTo>
                    <a:pt x="4407719" y="2464475"/>
                  </a:lnTo>
                  <a:lnTo>
                    <a:pt x="4407719" y="0"/>
                  </a:lnTo>
                  <a:close/>
                </a:path>
              </a:pathLst>
            </a:custGeom>
            <a:solidFill>
              <a:srgbClr val="2F3B42"/>
            </a:solidFill>
          </p:spPr>
          <p:txBody>
            <a:bodyPr wrap="square" lIns="0" tIns="0" rIns="0" bIns="0" rtlCol="0"/>
            <a:lstStyle/>
            <a:p>
              <a:endParaRPr/>
            </a:p>
          </p:txBody>
        </p:sp>
        <p:sp>
          <p:nvSpPr>
            <p:cNvPr id="8" name="object 8"/>
            <p:cNvSpPr/>
            <p:nvPr/>
          </p:nvSpPr>
          <p:spPr>
            <a:xfrm>
              <a:off x="229709" y="7157478"/>
              <a:ext cx="4408170" cy="2465070"/>
            </a:xfrm>
            <a:custGeom>
              <a:avLst/>
              <a:gdLst/>
              <a:ahLst/>
              <a:cxnLst/>
              <a:rect l="l" t="t" r="r" b="b"/>
              <a:pathLst>
                <a:path w="4408170" h="2465070">
                  <a:moveTo>
                    <a:pt x="2203851" y="2464475"/>
                  </a:moveTo>
                  <a:lnTo>
                    <a:pt x="0" y="2464475"/>
                  </a:lnTo>
                  <a:lnTo>
                    <a:pt x="0" y="0"/>
                  </a:lnTo>
                  <a:lnTo>
                    <a:pt x="4407707" y="0"/>
                  </a:lnTo>
                  <a:lnTo>
                    <a:pt x="4407707" y="2464475"/>
                  </a:lnTo>
                  <a:lnTo>
                    <a:pt x="2203851" y="2464475"/>
                  </a:lnTo>
                  <a:close/>
                </a:path>
              </a:pathLst>
            </a:custGeom>
            <a:ln w="18719">
              <a:solidFill>
                <a:srgbClr val="FFFFFF"/>
              </a:solidFill>
            </a:ln>
          </p:spPr>
          <p:txBody>
            <a:bodyPr wrap="square" lIns="0" tIns="0" rIns="0" bIns="0" rtlCol="0"/>
            <a:lstStyle/>
            <a:p>
              <a:endParaRPr/>
            </a:p>
          </p:txBody>
        </p:sp>
        <p:sp>
          <p:nvSpPr>
            <p:cNvPr id="9" name="object 9"/>
            <p:cNvSpPr/>
            <p:nvPr/>
          </p:nvSpPr>
          <p:spPr>
            <a:xfrm>
              <a:off x="229711" y="7157480"/>
              <a:ext cx="4408170" cy="742315"/>
            </a:xfrm>
            <a:custGeom>
              <a:avLst/>
              <a:gdLst/>
              <a:ahLst/>
              <a:cxnLst/>
              <a:rect l="l" t="t" r="r" b="b"/>
              <a:pathLst>
                <a:path w="4408170" h="742315">
                  <a:moveTo>
                    <a:pt x="2203858" y="742233"/>
                  </a:moveTo>
                  <a:lnTo>
                    <a:pt x="0" y="742233"/>
                  </a:lnTo>
                  <a:lnTo>
                    <a:pt x="0" y="0"/>
                  </a:lnTo>
                  <a:lnTo>
                    <a:pt x="4407713" y="0"/>
                  </a:lnTo>
                  <a:lnTo>
                    <a:pt x="4407713" y="742233"/>
                  </a:lnTo>
                  <a:lnTo>
                    <a:pt x="2203858" y="742233"/>
                  </a:lnTo>
                  <a:close/>
                </a:path>
              </a:pathLst>
            </a:custGeom>
            <a:ln w="18718">
              <a:solidFill>
                <a:srgbClr val="FFFFFF"/>
              </a:solidFill>
            </a:ln>
          </p:spPr>
          <p:txBody>
            <a:bodyPr wrap="square" lIns="0" tIns="0" rIns="0" bIns="0" rtlCol="0"/>
            <a:lstStyle/>
            <a:p>
              <a:endParaRPr/>
            </a:p>
          </p:txBody>
        </p:sp>
        <p:sp>
          <p:nvSpPr>
            <p:cNvPr id="10" name="object 10"/>
            <p:cNvSpPr/>
            <p:nvPr/>
          </p:nvSpPr>
          <p:spPr>
            <a:xfrm>
              <a:off x="4112620" y="7382835"/>
              <a:ext cx="226060" cy="225425"/>
            </a:xfrm>
            <a:custGeom>
              <a:avLst/>
              <a:gdLst/>
              <a:ahLst/>
              <a:cxnLst/>
              <a:rect l="l" t="t" r="r" b="b"/>
              <a:pathLst>
                <a:path w="226060" h="225425">
                  <a:moveTo>
                    <a:pt x="723" y="0"/>
                  </a:moveTo>
                  <a:lnTo>
                    <a:pt x="225964" y="225367"/>
                  </a:lnTo>
                </a:path>
                <a:path w="226060" h="225425">
                  <a:moveTo>
                    <a:pt x="225240" y="0"/>
                  </a:moveTo>
                  <a:lnTo>
                    <a:pt x="0" y="225367"/>
                  </a:lnTo>
                </a:path>
              </a:pathLst>
            </a:custGeom>
            <a:ln w="18715">
              <a:solidFill>
                <a:srgbClr val="FFFFFF"/>
              </a:solidFill>
            </a:ln>
          </p:spPr>
          <p:txBody>
            <a:bodyPr wrap="square" lIns="0" tIns="0" rIns="0" bIns="0" rtlCol="0"/>
            <a:lstStyle/>
            <a:p>
              <a:endParaRPr/>
            </a:p>
          </p:txBody>
        </p:sp>
        <p:sp>
          <p:nvSpPr>
            <p:cNvPr id="11" name="object 11"/>
            <p:cNvSpPr/>
            <p:nvPr/>
          </p:nvSpPr>
          <p:spPr>
            <a:xfrm>
              <a:off x="3032493" y="7494384"/>
              <a:ext cx="339090" cy="20320"/>
            </a:xfrm>
            <a:custGeom>
              <a:avLst/>
              <a:gdLst/>
              <a:ahLst/>
              <a:cxnLst/>
              <a:rect l="l" t="t" r="r" b="b"/>
              <a:pathLst>
                <a:path w="339089" h="20320">
                  <a:moveTo>
                    <a:pt x="338480" y="1524"/>
                  </a:moveTo>
                  <a:lnTo>
                    <a:pt x="88" y="0"/>
                  </a:lnTo>
                  <a:lnTo>
                    <a:pt x="0" y="18719"/>
                  </a:lnTo>
                  <a:lnTo>
                    <a:pt x="338404" y="20243"/>
                  </a:lnTo>
                  <a:lnTo>
                    <a:pt x="338480" y="1524"/>
                  </a:lnTo>
                  <a:close/>
                </a:path>
              </a:pathLst>
            </a:custGeom>
            <a:solidFill>
              <a:srgbClr val="FFFFFF"/>
            </a:solidFill>
          </p:spPr>
          <p:txBody>
            <a:bodyPr wrap="square" lIns="0" tIns="0" rIns="0" bIns="0" rtlCol="0"/>
            <a:lstStyle/>
            <a:p>
              <a:endParaRPr/>
            </a:p>
          </p:txBody>
        </p:sp>
        <p:sp>
          <p:nvSpPr>
            <p:cNvPr id="12" name="object 12"/>
            <p:cNvSpPr/>
            <p:nvPr/>
          </p:nvSpPr>
          <p:spPr>
            <a:xfrm>
              <a:off x="3625227" y="7382827"/>
              <a:ext cx="224790" cy="224790"/>
            </a:xfrm>
            <a:custGeom>
              <a:avLst/>
              <a:gdLst/>
              <a:ahLst/>
              <a:cxnLst/>
              <a:rect l="l" t="t" r="r" b="b"/>
              <a:pathLst>
                <a:path w="224789" h="224790">
                  <a:moveTo>
                    <a:pt x="112306" y="224612"/>
                  </a:moveTo>
                  <a:lnTo>
                    <a:pt x="0" y="224612"/>
                  </a:lnTo>
                  <a:lnTo>
                    <a:pt x="0" y="0"/>
                  </a:lnTo>
                  <a:lnTo>
                    <a:pt x="224612" y="0"/>
                  </a:lnTo>
                  <a:lnTo>
                    <a:pt x="224612" y="224612"/>
                  </a:lnTo>
                  <a:lnTo>
                    <a:pt x="112306" y="224612"/>
                  </a:lnTo>
                  <a:close/>
                </a:path>
              </a:pathLst>
            </a:custGeom>
            <a:ln w="18718">
              <a:solidFill>
                <a:srgbClr val="FFFFFF"/>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229712" y="7158198"/>
              <a:ext cx="4408435" cy="2465184"/>
            </a:xfrm>
            <a:prstGeom prst="rect">
              <a:avLst/>
            </a:prstGeom>
          </p:spPr>
        </p:pic>
        <p:pic>
          <p:nvPicPr>
            <p:cNvPr id="14" name="object 14"/>
            <p:cNvPicPr/>
            <p:nvPr/>
          </p:nvPicPr>
          <p:blipFill>
            <a:blip r:embed="rId4" cstate="print"/>
            <a:stretch>
              <a:fillRect/>
            </a:stretch>
          </p:blipFill>
          <p:spPr>
            <a:xfrm>
              <a:off x="545592" y="8284464"/>
              <a:ext cx="890016" cy="947927"/>
            </a:xfrm>
            <a:prstGeom prst="rect">
              <a:avLst/>
            </a:prstGeom>
          </p:spPr>
        </p:pic>
        <p:pic>
          <p:nvPicPr>
            <p:cNvPr id="15" name="object 15"/>
            <p:cNvPicPr/>
            <p:nvPr/>
          </p:nvPicPr>
          <p:blipFill>
            <a:blip r:embed="rId5" cstate="print"/>
            <a:stretch>
              <a:fillRect/>
            </a:stretch>
          </p:blipFill>
          <p:spPr>
            <a:xfrm>
              <a:off x="1624583" y="8284464"/>
              <a:ext cx="652272" cy="947927"/>
            </a:xfrm>
            <a:prstGeom prst="rect">
              <a:avLst/>
            </a:prstGeom>
          </p:spPr>
        </p:pic>
        <p:pic>
          <p:nvPicPr>
            <p:cNvPr id="16" name="object 16"/>
            <p:cNvPicPr/>
            <p:nvPr/>
          </p:nvPicPr>
          <p:blipFill>
            <a:blip r:embed="rId6" cstate="print"/>
            <a:stretch>
              <a:fillRect/>
            </a:stretch>
          </p:blipFill>
          <p:spPr>
            <a:xfrm>
              <a:off x="2667000" y="8284464"/>
              <a:ext cx="777239" cy="947927"/>
            </a:xfrm>
            <a:prstGeom prst="rect">
              <a:avLst/>
            </a:prstGeom>
          </p:spPr>
        </p:pic>
        <p:pic>
          <p:nvPicPr>
            <p:cNvPr id="17" name="object 17"/>
            <p:cNvPicPr/>
            <p:nvPr/>
          </p:nvPicPr>
          <p:blipFill>
            <a:blip r:embed="rId7" cstate="print"/>
            <a:stretch>
              <a:fillRect/>
            </a:stretch>
          </p:blipFill>
          <p:spPr>
            <a:xfrm>
              <a:off x="3572256" y="8284464"/>
              <a:ext cx="612648" cy="947927"/>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21836" y="1064711"/>
            <a:ext cx="15442565" cy="8155940"/>
            <a:chOff x="1421836" y="1064711"/>
            <a:chExt cx="15442565" cy="8155940"/>
          </a:xfrm>
        </p:grpSpPr>
        <p:sp>
          <p:nvSpPr>
            <p:cNvPr id="4" name="object 4"/>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a:spLocks noGrp="1"/>
          </p:cNvSpPr>
          <p:nvPr>
            <p:ph type="title"/>
          </p:nvPr>
        </p:nvSpPr>
        <p:spPr>
          <a:xfrm>
            <a:off x="1940114" y="2134337"/>
            <a:ext cx="6753035" cy="936154"/>
          </a:xfrm>
          <a:prstGeom prst="rect">
            <a:avLst/>
          </a:prstGeom>
        </p:spPr>
        <p:txBody>
          <a:bodyPr vert="horz" wrap="square" lIns="0" tIns="12700" rIns="0" bIns="0" rtlCol="0">
            <a:spAutoFit/>
          </a:bodyPr>
          <a:lstStyle/>
          <a:p>
            <a:pPr marL="12700" marR="5080">
              <a:lnSpc>
                <a:spcPct val="100000"/>
              </a:lnSpc>
              <a:spcBef>
                <a:spcPts val="100"/>
              </a:spcBef>
              <a:tabLst>
                <a:tab pos="2069464" algn="l"/>
                <a:tab pos="3303904" algn="l"/>
              </a:tabLst>
            </a:pPr>
            <a:r>
              <a:rPr sz="6000" spc="-265" dirty="0"/>
              <a:t>What</a:t>
            </a:r>
            <a:r>
              <a:rPr lang="en-US" sz="6000" spc="-265" dirty="0"/>
              <a:t> is </a:t>
            </a:r>
            <a:r>
              <a:rPr sz="6000" spc="-580" dirty="0"/>
              <a:t>SQL</a:t>
            </a:r>
            <a:r>
              <a:rPr lang="en-US" sz="6000" spc="-580" dirty="0"/>
              <a:t> Injection</a:t>
            </a:r>
            <a:endParaRPr sz="6000" dirty="0"/>
          </a:p>
        </p:txBody>
      </p:sp>
      <p:grpSp>
        <p:nvGrpSpPr>
          <p:cNvPr id="12" name="object 12"/>
          <p:cNvGrpSpPr/>
          <p:nvPr/>
        </p:nvGrpSpPr>
        <p:grpSpPr>
          <a:xfrm>
            <a:off x="9824440" y="2213711"/>
            <a:ext cx="7788909" cy="7756525"/>
            <a:chOff x="9824440" y="2213711"/>
            <a:chExt cx="7788909" cy="7756525"/>
          </a:xfrm>
        </p:grpSpPr>
        <p:pic>
          <p:nvPicPr>
            <p:cNvPr id="13" name="object 13"/>
            <p:cNvPicPr/>
            <p:nvPr/>
          </p:nvPicPr>
          <p:blipFill>
            <a:blip r:embed="rId3" cstate="print"/>
            <a:stretch>
              <a:fillRect/>
            </a:stretch>
          </p:blipFill>
          <p:spPr>
            <a:xfrm>
              <a:off x="9824440" y="2213711"/>
              <a:ext cx="6496049" cy="6343650"/>
            </a:xfrm>
            <a:prstGeom prst="rect">
              <a:avLst/>
            </a:prstGeom>
          </p:spPr>
        </p:pic>
        <p:sp>
          <p:nvSpPr>
            <p:cNvPr id="14" name="object 14"/>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a:p>
          </p:txBody>
        </p:sp>
        <p:sp>
          <p:nvSpPr>
            <p:cNvPr id="15" name="object 15"/>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14666976" y="8686800"/>
              <a:ext cx="487680" cy="944880"/>
            </a:xfrm>
            <a:prstGeom prst="rect">
              <a:avLst/>
            </a:prstGeom>
          </p:spPr>
        </p:pic>
        <p:pic>
          <p:nvPicPr>
            <p:cNvPr id="17" name="object 17"/>
            <p:cNvPicPr/>
            <p:nvPr/>
          </p:nvPicPr>
          <p:blipFill>
            <a:blip r:embed="rId5" cstate="print"/>
            <a:stretch>
              <a:fillRect/>
            </a:stretch>
          </p:blipFill>
          <p:spPr>
            <a:xfrm>
              <a:off x="15685007" y="8686800"/>
              <a:ext cx="460248" cy="944880"/>
            </a:xfrm>
            <a:prstGeom prst="rect">
              <a:avLst/>
            </a:prstGeom>
          </p:spPr>
        </p:pic>
        <p:pic>
          <p:nvPicPr>
            <p:cNvPr id="18" name="object 18"/>
            <p:cNvPicPr/>
            <p:nvPr/>
          </p:nvPicPr>
          <p:blipFill>
            <a:blip r:embed="rId6" cstate="print"/>
            <a:stretch>
              <a:fillRect/>
            </a:stretch>
          </p:blipFill>
          <p:spPr>
            <a:xfrm>
              <a:off x="16431767" y="8686800"/>
              <a:ext cx="649223" cy="944880"/>
            </a:xfrm>
            <a:prstGeom prst="rect">
              <a:avLst/>
            </a:prstGeom>
          </p:spPr>
        </p:pic>
        <p:pic>
          <p:nvPicPr>
            <p:cNvPr id="19" name="object 19"/>
            <p:cNvPicPr/>
            <p:nvPr/>
          </p:nvPicPr>
          <p:blipFill>
            <a:blip r:embed="rId7" cstate="print"/>
            <a:stretch>
              <a:fillRect/>
            </a:stretch>
          </p:blipFill>
          <p:spPr>
            <a:xfrm>
              <a:off x="14054454" y="7655414"/>
              <a:ext cx="3543300" cy="2311659"/>
            </a:xfrm>
            <a:prstGeom prst="rect">
              <a:avLst/>
            </a:prstGeom>
          </p:spPr>
        </p:pic>
      </p:grpSp>
      <p:sp>
        <p:nvSpPr>
          <p:cNvPr id="20" name="TextBox 19">
            <a:extLst>
              <a:ext uri="{FF2B5EF4-FFF2-40B4-BE49-F238E27FC236}">
                <a16:creationId xmlns:a16="http://schemas.microsoft.com/office/drawing/2014/main" id="{EA80F072-12A8-4419-9A85-349455ECA8CB}"/>
              </a:ext>
            </a:extLst>
          </p:cNvPr>
          <p:cNvSpPr txBox="1"/>
          <p:nvPr/>
        </p:nvSpPr>
        <p:spPr>
          <a:xfrm>
            <a:off x="1927415" y="2902151"/>
            <a:ext cx="5991035" cy="4401205"/>
          </a:xfrm>
          <a:prstGeom prst="rect">
            <a:avLst/>
          </a:prstGeom>
          <a:noFill/>
        </p:spPr>
        <p:txBody>
          <a:bodyPr wrap="square" rtlCol="0">
            <a:spAutoFit/>
          </a:bodyPr>
          <a:lstStyle/>
          <a:p>
            <a:endParaRPr lang="en-PK" sz="2800" dirty="0">
              <a:solidFill>
                <a:schemeClr val="bg1"/>
              </a:solidFill>
            </a:endParaRPr>
          </a:p>
          <a:p>
            <a:r>
              <a:rPr lang="en-GB" sz="2800" dirty="0">
                <a:solidFill>
                  <a:schemeClr val="bg1"/>
                </a:solidFill>
              </a:rPr>
              <a:t> SQL injection attacks occur when malicious users exploit vulnerabilities in web applications to inject malicious SQL code into input fields. This injected SQL code can then be executed by the application's database server, leading to unauthorized access, data manipulation, or other malicious activities. </a:t>
            </a:r>
            <a:endParaRPr lang="en-PK" sz="28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0182" y="1328503"/>
            <a:ext cx="9486265" cy="939800"/>
          </a:xfrm>
          <a:prstGeom prst="rect">
            <a:avLst/>
          </a:prstGeom>
        </p:spPr>
        <p:txBody>
          <a:bodyPr vert="horz" wrap="square" lIns="0" tIns="12065" rIns="0" bIns="0" rtlCol="0">
            <a:spAutoFit/>
          </a:bodyPr>
          <a:lstStyle/>
          <a:p>
            <a:pPr marL="12700">
              <a:lnSpc>
                <a:spcPct val="100000"/>
              </a:lnSpc>
              <a:spcBef>
                <a:spcPts val="95"/>
              </a:spcBef>
              <a:tabLst>
                <a:tab pos="2891790" algn="l"/>
                <a:tab pos="4125595" algn="l"/>
                <a:tab pos="5770880" algn="l"/>
              </a:tabLst>
            </a:pPr>
            <a:r>
              <a:rPr lang="en-US" sz="6000" spc="1565" dirty="0"/>
              <a:t>Project Overview</a:t>
            </a:r>
            <a:endParaRPr sz="6000" dirty="0"/>
          </a:p>
        </p:txBody>
      </p:sp>
      <p:sp>
        <p:nvSpPr>
          <p:cNvPr id="4" name="object 4"/>
          <p:cNvSpPr txBox="1"/>
          <p:nvPr/>
        </p:nvSpPr>
        <p:spPr>
          <a:xfrm>
            <a:off x="8629510" y="2647232"/>
            <a:ext cx="7699375" cy="3470822"/>
          </a:xfrm>
          <a:prstGeom prst="rect">
            <a:avLst/>
          </a:prstGeom>
        </p:spPr>
        <p:txBody>
          <a:bodyPr vert="horz" wrap="square" lIns="0" tIns="23495" rIns="0" bIns="0" rtlCol="0">
            <a:spAutoFit/>
          </a:bodyPr>
          <a:lstStyle/>
          <a:p>
            <a:endParaRPr lang="en-PK" sz="3200" dirty="0">
              <a:solidFill>
                <a:schemeClr val="bg1"/>
              </a:solidFill>
            </a:endParaRPr>
          </a:p>
          <a:p>
            <a:r>
              <a:rPr lang="en-GB" sz="3200" dirty="0">
                <a:solidFill>
                  <a:schemeClr val="bg1"/>
                </a:solidFill>
              </a:rPr>
              <a:t> Our project consists of developing a login portal for a web application, incorporating various security measures to prevent SQL injection vulnerabilities including prepared statements, parameterization, proper error handling and Query Time Limits.</a:t>
            </a:r>
            <a:endParaRPr sz="3200" dirty="0">
              <a:solidFill>
                <a:schemeClr val="bg1"/>
              </a:solidFill>
              <a:latin typeface="Microsoft Sans Serif"/>
              <a:cs typeface="Microsoft Sans Serif"/>
            </a:endParaRPr>
          </a:p>
        </p:txBody>
      </p:sp>
      <p:grpSp>
        <p:nvGrpSpPr>
          <p:cNvPr id="5" name="object 5"/>
          <p:cNvGrpSpPr/>
          <p:nvPr/>
        </p:nvGrpSpPr>
        <p:grpSpPr>
          <a:xfrm>
            <a:off x="495235" y="2694496"/>
            <a:ext cx="7623175" cy="6857365"/>
            <a:chOff x="495235" y="2694496"/>
            <a:chExt cx="7623175" cy="6857365"/>
          </a:xfrm>
        </p:grpSpPr>
        <p:pic>
          <p:nvPicPr>
            <p:cNvPr id="6" name="object 6"/>
            <p:cNvPicPr/>
            <p:nvPr/>
          </p:nvPicPr>
          <p:blipFill>
            <a:blip r:embed="rId2" cstate="print"/>
            <a:stretch>
              <a:fillRect/>
            </a:stretch>
          </p:blipFill>
          <p:spPr>
            <a:xfrm>
              <a:off x="1622285" y="2694496"/>
              <a:ext cx="6496049" cy="6410325"/>
            </a:xfrm>
            <a:prstGeom prst="rect">
              <a:avLst/>
            </a:prstGeom>
          </p:spPr>
        </p:pic>
        <p:sp>
          <p:nvSpPr>
            <p:cNvPr id="7" name="object 7"/>
            <p:cNvSpPr/>
            <p:nvPr/>
          </p:nvSpPr>
          <p:spPr>
            <a:xfrm>
              <a:off x="504596" y="7244245"/>
              <a:ext cx="3540760" cy="2298700"/>
            </a:xfrm>
            <a:custGeom>
              <a:avLst/>
              <a:gdLst/>
              <a:ahLst/>
              <a:cxnLst/>
              <a:rect l="l" t="t" r="r" b="b"/>
              <a:pathLst>
                <a:path w="3540760" h="2298700">
                  <a:moveTo>
                    <a:pt x="3540201" y="0"/>
                  </a:moveTo>
                  <a:lnTo>
                    <a:pt x="0" y="0"/>
                  </a:lnTo>
                  <a:lnTo>
                    <a:pt x="0" y="2298115"/>
                  </a:lnTo>
                  <a:lnTo>
                    <a:pt x="1770468" y="2298115"/>
                  </a:lnTo>
                  <a:lnTo>
                    <a:pt x="3540201" y="2298115"/>
                  </a:lnTo>
                  <a:lnTo>
                    <a:pt x="3540201" y="0"/>
                  </a:lnTo>
                  <a:close/>
                </a:path>
              </a:pathLst>
            </a:custGeom>
            <a:solidFill>
              <a:srgbClr val="2F3B42"/>
            </a:solidFill>
          </p:spPr>
          <p:txBody>
            <a:bodyPr wrap="square" lIns="0" tIns="0" rIns="0" bIns="0" rtlCol="0"/>
            <a:lstStyle/>
            <a:p>
              <a:endParaRPr/>
            </a:p>
          </p:txBody>
        </p:sp>
        <p:sp>
          <p:nvSpPr>
            <p:cNvPr id="8" name="object 8"/>
            <p:cNvSpPr/>
            <p:nvPr/>
          </p:nvSpPr>
          <p:spPr>
            <a:xfrm>
              <a:off x="504595" y="7243528"/>
              <a:ext cx="3540760" cy="2299335"/>
            </a:xfrm>
            <a:custGeom>
              <a:avLst/>
              <a:gdLst/>
              <a:ahLst/>
              <a:cxnLst/>
              <a:rect l="l" t="t" r="r" b="b"/>
              <a:pathLst>
                <a:path w="3540760" h="2299334">
                  <a:moveTo>
                    <a:pt x="1770464" y="2298833"/>
                  </a:moveTo>
                  <a:lnTo>
                    <a:pt x="0" y="2298833"/>
                  </a:lnTo>
                  <a:lnTo>
                    <a:pt x="0" y="723"/>
                  </a:lnTo>
                  <a:lnTo>
                    <a:pt x="3540194" y="723"/>
                  </a:lnTo>
                  <a:lnTo>
                    <a:pt x="3540194" y="2298833"/>
                  </a:lnTo>
                  <a:lnTo>
                    <a:pt x="1770464" y="2298833"/>
                  </a:lnTo>
                  <a:close/>
                </a:path>
                <a:path w="3540760" h="2299334">
                  <a:moveTo>
                    <a:pt x="1770464" y="753803"/>
                  </a:moveTo>
                  <a:lnTo>
                    <a:pt x="0" y="753803"/>
                  </a:lnTo>
                  <a:lnTo>
                    <a:pt x="0" y="0"/>
                  </a:lnTo>
                  <a:lnTo>
                    <a:pt x="3540194" y="0"/>
                  </a:lnTo>
                  <a:lnTo>
                    <a:pt x="3540194" y="753803"/>
                  </a:lnTo>
                  <a:lnTo>
                    <a:pt x="1770464" y="753803"/>
                  </a:lnTo>
                  <a:close/>
                </a:path>
                <a:path w="3540760" h="2299334">
                  <a:moveTo>
                    <a:pt x="3008841" y="228226"/>
                  </a:moveTo>
                  <a:lnTo>
                    <a:pt x="3237077" y="456452"/>
                  </a:lnTo>
                </a:path>
                <a:path w="3540760" h="2299334">
                  <a:moveTo>
                    <a:pt x="3236353" y="228226"/>
                  </a:moveTo>
                  <a:lnTo>
                    <a:pt x="3008117" y="456452"/>
                  </a:lnTo>
                </a:path>
                <a:path w="3540760" h="2299334">
                  <a:moveTo>
                    <a:pt x="1921648" y="341977"/>
                  </a:moveTo>
                  <a:lnTo>
                    <a:pt x="2245644" y="343425"/>
                  </a:lnTo>
                </a:path>
                <a:path w="3540760" h="2299334">
                  <a:moveTo>
                    <a:pt x="2627249" y="455741"/>
                  </a:moveTo>
                  <a:lnTo>
                    <a:pt x="2513480" y="455741"/>
                  </a:lnTo>
                  <a:lnTo>
                    <a:pt x="2513480" y="228226"/>
                  </a:lnTo>
                  <a:lnTo>
                    <a:pt x="2741005" y="228226"/>
                  </a:lnTo>
                  <a:lnTo>
                    <a:pt x="2741005" y="455741"/>
                  </a:lnTo>
                  <a:lnTo>
                    <a:pt x="2627249" y="455741"/>
                  </a:lnTo>
                  <a:close/>
                </a:path>
              </a:pathLst>
            </a:custGeom>
            <a:ln w="18719">
              <a:solidFill>
                <a:srgbClr val="FFFFFF"/>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121663" y="8308848"/>
              <a:ext cx="374903" cy="947928"/>
            </a:xfrm>
            <a:prstGeom prst="rect">
              <a:avLst/>
            </a:prstGeom>
          </p:spPr>
        </p:pic>
        <p:pic>
          <p:nvPicPr>
            <p:cNvPr id="10" name="object 10"/>
            <p:cNvPicPr/>
            <p:nvPr/>
          </p:nvPicPr>
          <p:blipFill>
            <a:blip r:embed="rId4" cstate="print"/>
            <a:stretch>
              <a:fillRect/>
            </a:stretch>
          </p:blipFill>
          <p:spPr>
            <a:xfrm>
              <a:off x="1920240" y="8293608"/>
              <a:ext cx="630936" cy="944880"/>
            </a:xfrm>
            <a:prstGeom prst="rect">
              <a:avLst/>
            </a:prstGeom>
          </p:spPr>
        </p:pic>
        <p:pic>
          <p:nvPicPr>
            <p:cNvPr id="11" name="object 11"/>
            <p:cNvPicPr/>
            <p:nvPr/>
          </p:nvPicPr>
          <p:blipFill>
            <a:blip r:embed="rId5" cstate="print"/>
            <a:stretch>
              <a:fillRect/>
            </a:stretch>
          </p:blipFill>
          <p:spPr>
            <a:xfrm>
              <a:off x="2901695" y="8293608"/>
              <a:ext cx="496824" cy="944880"/>
            </a:xfrm>
            <a:prstGeom prst="rect">
              <a:avLst/>
            </a:prstGeom>
          </p:spPr>
        </p:pic>
        <p:pic>
          <p:nvPicPr>
            <p:cNvPr id="12" name="object 12"/>
            <p:cNvPicPr/>
            <p:nvPr/>
          </p:nvPicPr>
          <p:blipFill>
            <a:blip r:embed="rId6" cstate="print"/>
            <a:stretch>
              <a:fillRect/>
            </a:stretch>
          </p:blipFill>
          <p:spPr>
            <a:xfrm>
              <a:off x="506190" y="7244464"/>
              <a:ext cx="3543298" cy="230505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5496" y="1795380"/>
            <a:ext cx="5232654" cy="752129"/>
          </a:xfrm>
          <a:prstGeom prst="rect">
            <a:avLst/>
          </a:prstGeom>
        </p:spPr>
        <p:txBody>
          <a:bodyPr vert="horz" wrap="square" lIns="0" tIns="13335" rIns="0" bIns="0" rtlCol="0">
            <a:spAutoFit/>
          </a:bodyPr>
          <a:lstStyle/>
          <a:p>
            <a:pPr marL="12700" marR="5080">
              <a:lnSpc>
                <a:spcPct val="100400"/>
              </a:lnSpc>
              <a:spcBef>
                <a:spcPts val="105"/>
              </a:spcBef>
              <a:tabLst>
                <a:tab pos="1066165" algn="l"/>
                <a:tab pos="3383915" algn="l"/>
              </a:tabLst>
            </a:pPr>
            <a:r>
              <a:rPr lang="en-US" sz="4800" spc="-380" dirty="0" err="1"/>
              <a:t>I</a:t>
            </a:r>
            <a:r>
              <a:rPr sz="4800" spc="-45" dirty="0" err="1"/>
              <a:t>n</a:t>
            </a:r>
            <a:r>
              <a:rPr sz="4800" spc="-40" dirty="0" err="1"/>
              <a:t>p</a:t>
            </a:r>
            <a:r>
              <a:rPr sz="4800" spc="-45" dirty="0" err="1"/>
              <a:t>u</a:t>
            </a:r>
            <a:r>
              <a:rPr sz="4800" spc="785" dirty="0" err="1"/>
              <a:t>t</a:t>
            </a:r>
            <a:r>
              <a:rPr sz="4800" spc="310" dirty="0" err="1"/>
              <a:t>Validation</a:t>
            </a:r>
            <a:endParaRPr sz="4800" dirty="0"/>
          </a:p>
        </p:txBody>
      </p:sp>
      <p:sp>
        <p:nvSpPr>
          <p:cNvPr id="6" name="object 6"/>
          <p:cNvSpPr txBox="1"/>
          <p:nvPr/>
        </p:nvSpPr>
        <p:spPr>
          <a:xfrm>
            <a:off x="1561846" y="2299716"/>
            <a:ext cx="6044565" cy="2365904"/>
          </a:xfrm>
          <a:prstGeom prst="rect">
            <a:avLst/>
          </a:prstGeom>
        </p:spPr>
        <p:txBody>
          <a:bodyPr vert="horz" wrap="square" lIns="0" tIns="11430" rIns="0" bIns="0" rtlCol="0">
            <a:spAutoFit/>
          </a:bodyPr>
          <a:lstStyle/>
          <a:p>
            <a:endParaRPr lang="en-PK" dirty="0"/>
          </a:p>
          <a:p>
            <a:r>
              <a:rPr lang="en-PK" sz="2800" dirty="0">
                <a:solidFill>
                  <a:schemeClr val="bg1"/>
                </a:solidFill>
              </a:rPr>
              <a:t> </a:t>
            </a:r>
          </a:p>
          <a:p>
            <a:r>
              <a:rPr lang="en-GB" sz="2800" dirty="0">
                <a:solidFill>
                  <a:schemeClr val="bg1"/>
                </a:solidFill>
              </a:rPr>
              <a:t>Stringent validation of user input to prevent the injection of malicious characters or SQL commands. </a:t>
            </a:r>
          </a:p>
          <a:p>
            <a:pPr marL="12700" marR="5080">
              <a:lnSpc>
                <a:spcPct val="101099"/>
              </a:lnSpc>
              <a:spcBef>
                <a:spcPts val="90"/>
              </a:spcBef>
              <a:tabLst>
                <a:tab pos="500380" algn="l"/>
                <a:tab pos="662940" algn="l"/>
                <a:tab pos="825500" algn="l"/>
                <a:tab pos="1638935" algn="l"/>
                <a:tab pos="1801495" algn="l"/>
                <a:tab pos="1964055" algn="l"/>
                <a:tab pos="2614930" algn="l"/>
                <a:tab pos="3103245" algn="l"/>
                <a:tab pos="3428365" algn="l"/>
                <a:tab pos="3916045" algn="l"/>
                <a:tab pos="4404360" algn="l"/>
                <a:tab pos="4892040" algn="l"/>
              </a:tabLst>
            </a:pPr>
            <a:endParaRPr sz="2350" dirty="0">
              <a:latin typeface="Microsoft Sans Serif"/>
              <a:cs typeface="Microsoft Sans Serif"/>
            </a:endParaRPr>
          </a:p>
        </p:txBody>
      </p:sp>
      <p:grpSp>
        <p:nvGrpSpPr>
          <p:cNvPr id="7" name="object 7"/>
          <p:cNvGrpSpPr/>
          <p:nvPr/>
        </p:nvGrpSpPr>
        <p:grpSpPr>
          <a:xfrm>
            <a:off x="8805671" y="1189308"/>
            <a:ext cx="9222105" cy="8629650"/>
            <a:chOff x="8805671" y="1189308"/>
            <a:chExt cx="9222105" cy="8629650"/>
          </a:xfrm>
        </p:grpSpPr>
        <p:pic>
          <p:nvPicPr>
            <p:cNvPr id="8" name="object 8"/>
            <p:cNvPicPr/>
            <p:nvPr/>
          </p:nvPicPr>
          <p:blipFill>
            <a:blip r:embed="rId2" cstate="print"/>
            <a:stretch>
              <a:fillRect/>
            </a:stretch>
          </p:blipFill>
          <p:spPr>
            <a:xfrm>
              <a:off x="10177919" y="1189308"/>
              <a:ext cx="7238999" cy="8629650"/>
            </a:xfrm>
            <a:prstGeom prst="rect">
              <a:avLst/>
            </a:prstGeom>
          </p:spPr>
        </p:pic>
        <p:sp>
          <p:nvSpPr>
            <p:cNvPr id="9" name="object 9"/>
            <p:cNvSpPr/>
            <p:nvPr/>
          </p:nvSpPr>
          <p:spPr>
            <a:xfrm>
              <a:off x="14477872" y="7160666"/>
              <a:ext cx="3540760" cy="2298700"/>
            </a:xfrm>
            <a:custGeom>
              <a:avLst/>
              <a:gdLst/>
              <a:ahLst/>
              <a:cxnLst/>
              <a:rect l="l" t="t" r="r" b="b"/>
              <a:pathLst>
                <a:path w="3540759" h="2298700">
                  <a:moveTo>
                    <a:pt x="3540252" y="0"/>
                  </a:moveTo>
                  <a:lnTo>
                    <a:pt x="0" y="0"/>
                  </a:lnTo>
                  <a:lnTo>
                    <a:pt x="0" y="2298118"/>
                  </a:lnTo>
                  <a:lnTo>
                    <a:pt x="1770507" y="2298118"/>
                  </a:lnTo>
                  <a:lnTo>
                    <a:pt x="3540252" y="2298118"/>
                  </a:lnTo>
                  <a:lnTo>
                    <a:pt x="3540252" y="0"/>
                  </a:lnTo>
                  <a:close/>
                </a:path>
              </a:pathLst>
            </a:custGeom>
            <a:solidFill>
              <a:srgbClr val="2F3B42"/>
            </a:solidFill>
          </p:spPr>
          <p:txBody>
            <a:bodyPr wrap="square" lIns="0" tIns="0" rIns="0" bIns="0" rtlCol="0"/>
            <a:lstStyle/>
            <a:p>
              <a:endParaRPr/>
            </a:p>
          </p:txBody>
        </p:sp>
        <p:sp>
          <p:nvSpPr>
            <p:cNvPr id="10" name="object 10"/>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5081503" y="8183880"/>
              <a:ext cx="487680" cy="947927"/>
            </a:xfrm>
            <a:prstGeom prst="rect">
              <a:avLst/>
            </a:prstGeom>
          </p:spPr>
        </p:pic>
        <p:pic>
          <p:nvPicPr>
            <p:cNvPr id="12" name="object 12"/>
            <p:cNvPicPr/>
            <p:nvPr/>
          </p:nvPicPr>
          <p:blipFill>
            <a:blip r:embed="rId4" cstate="print"/>
            <a:stretch>
              <a:fillRect/>
            </a:stretch>
          </p:blipFill>
          <p:spPr>
            <a:xfrm>
              <a:off x="16099535" y="8183880"/>
              <a:ext cx="460248" cy="947927"/>
            </a:xfrm>
            <a:prstGeom prst="rect">
              <a:avLst/>
            </a:prstGeom>
          </p:spPr>
        </p:pic>
        <p:pic>
          <p:nvPicPr>
            <p:cNvPr id="13" name="object 13"/>
            <p:cNvPicPr/>
            <p:nvPr/>
          </p:nvPicPr>
          <p:blipFill>
            <a:blip r:embed="rId5" cstate="print"/>
            <a:stretch>
              <a:fillRect/>
            </a:stretch>
          </p:blipFill>
          <p:spPr>
            <a:xfrm>
              <a:off x="16846295" y="8183880"/>
              <a:ext cx="649223" cy="947927"/>
            </a:xfrm>
            <a:prstGeom prst="rect">
              <a:avLst/>
            </a:prstGeom>
          </p:spPr>
        </p:pic>
        <p:pic>
          <p:nvPicPr>
            <p:cNvPr id="14" name="object 14"/>
            <p:cNvPicPr/>
            <p:nvPr/>
          </p:nvPicPr>
          <p:blipFill>
            <a:blip r:embed="rId6" cstate="print"/>
            <a:stretch>
              <a:fillRect/>
            </a:stretch>
          </p:blipFill>
          <p:spPr>
            <a:xfrm>
              <a:off x="14468983" y="7153774"/>
              <a:ext cx="3543300" cy="2311657"/>
            </a:xfrm>
            <a:prstGeom prst="rect">
              <a:avLst/>
            </a:prstGeom>
          </p:spPr>
        </p:pic>
        <p:pic>
          <p:nvPicPr>
            <p:cNvPr id="15" name="object 15"/>
            <p:cNvPicPr/>
            <p:nvPr/>
          </p:nvPicPr>
          <p:blipFill>
            <a:blip r:embed="rId7" cstate="print"/>
            <a:stretch>
              <a:fillRect/>
            </a:stretch>
          </p:blipFill>
          <p:spPr>
            <a:xfrm>
              <a:off x="8805671" y="1612392"/>
              <a:ext cx="984503" cy="1374648"/>
            </a:xfrm>
            <a:prstGeom prst="rect">
              <a:avLst/>
            </a:prstGeom>
          </p:spPr>
        </p:pic>
      </p:grpSp>
      <p:pic>
        <p:nvPicPr>
          <p:cNvPr id="16" name="Picture 15">
            <a:extLst>
              <a:ext uri="{FF2B5EF4-FFF2-40B4-BE49-F238E27FC236}">
                <a16:creationId xmlns:a16="http://schemas.microsoft.com/office/drawing/2014/main" id="{54E8298F-C501-4C12-B003-4F3FA5BFCE26}"/>
              </a:ext>
            </a:extLst>
          </p:cNvPr>
          <p:cNvPicPr>
            <a:picLocks noChangeAspect="1"/>
          </p:cNvPicPr>
          <p:nvPr/>
        </p:nvPicPr>
        <p:blipFill>
          <a:blip r:embed="rId8"/>
          <a:stretch>
            <a:fillRect/>
          </a:stretch>
        </p:blipFill>
        <p:spPr>
          <a:xfrm>
            <a:off x="909182" y="5149850"/>
            <a:ext cx="9100657" cy="1752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5496" y="1785855"/>
            <a:ext cx="6395085" cy="699770"/>
          </a:xfrm>
          <a:prstGeom prst="rect">
            <a:avLst/>
          </a:prstGeom>
        </p:spPr>
        <p:txBody>
          <a:bodyPr vert="horz" wrap="square" lIns="0" tIns="15240" rIns="0" bIns="0" rtlCol="0">
            <a:spAutoFit/>
          </a:bodyPr>
          <a:lstStyle/>
          <a:p>
            <a:pPr marL="12700">
              <a:lnSpc>
                <a:spcPct val="100000"/>
              </a:lnSpc>
              <a:spcBef>
                <a:spcPts val="120"/>
              </a:spcBef>
              <a:tabLst>
                <a:tab pos="4258945" algn="l"/>
              </a:tabLst>
            </a:pPr>
            <a:r>
              <a:rPr sz="4400" spc="-330" dirty="0"/>
              <a:t>P</a:t>
            </a:r>
            <a:r>
              <a:rPr sz="4400" spc="-285" dirty="0"/>
              <a:t>a</a:t>
            </a:r>
            <a:r>
              <a:rPr sz="4400" spc="100" dirty="0"/>
              <a:t>ramet</a:t>
            </a:r>
            <a:r>
              <a:rPr sz="4400" spc="105" dirty="0"/>
              <a:t>e</a:t>
            </a:r>
            <a:r>
              <a:rPr sz="4400" spc="475" dirty="0"/>
              <a:t>rized</a:t>
            </a:r>
            <a:r>
              <a:rPr sz="4400" dirty="0"/>
              <a:t>	</a:t>
            </a:r>
            <a:r>
              <a:rPr sz="4400" spc="175" dirty="0"/>
              <a:t>Queri</a:t>
            </a:r>
            <a:r>
              <a:rPr sz="4400" spc="195" dirty="0"/>
              <a:t>e</a:t>
            </a:r>
            <a:r>
              <a:rPr sz="4400" spc="185" dirty="0"/>
              <a:t>s</a:t>
            </a:r>
            <a:endParaRPr sz="4400" dirty="0"/>
          </a:p>
        </p:txBody>
      </p:sp>
      <p:sp>
        <p:nvSpPr>
          <p:cNvPr id="6" name="object 6"/>
          <p:cNvSpPr txBox="1"/>
          <p:nvPr/>
        </p:nvSpPr>
        <p:spPr>
          <a:xfrm>
            <a:off x="1555496" y="3090427"/>
            <a:ext cx="6369685" cy="2165978"/>
          </a:xfrm>
          <a:prstGeom prst="rect">
            <a:avLst/>
          </a:prstGeom>
        </p:spPr>
        <p:txBody>
          <a:bodyPr vert="horz" wrap="square" lIns="0" tIns="11430" rIns="0" bIns="0" rtlCol="0">
            <a:spAutoFit/>
          </a:bodyPr>
          <a:lstStyle/>
          <a:p>
            <a:endParaRPr lang="en-PK" sz="2800" dirty="0">
              <a:solidFill>
                <a:schemeClr val="bg1"/>
              </a:solidFill>
            </a:endParaRPr>
          </a:p>
          <a:p>
            <a:r>
              <a:rPr lang="en-GB" sz="2800" dirty="0">
                <a:solidFill>
                  <a:schemeClr val="bg1"/>
                </a:solidFill>
              </a:rPr>
              <a:t>Adoption of parameterized queries or prepared statements to separate SQL code from user input, preventing direct execution of injected SQL commands. </a:t>
            </a:r>
          </a:p>
        </p:txBody>
      </p:sp>
      <p:grpSp>
        <p:nvGrpSpPr>
          <p:cNvPr id="7" name="object 7"/>
          <p:cNvGrpSpPr/>
          <p:nvPr/>
        </p:nvGrpSpPr>
        <p:grpSpPr>
          <a:xfrm>
            <a:off x="8805671" y="1189308"/>
            <a:ext cx="9222105" cy="8629650"/>
            <a:chOff x="8805671" y="1189308"/>
            <a:chExt cx="9222105" cy="8629650"/>
          </a:xfrm>
        </p:grpSpPr>
        <p:pic>
          <p:nvPicPr>
            <p:cNvPr id="8" name="object 8"/>
            <p:cNvPicPr/>
            <p:nvPr/>
          </p:nvPicPr>
          <p:blipFill>
            <a:blip r:embed="rId2" cstate="print"/>
            <a:stretch>
              <a:fillRect/>
            </a:stretch>
          </p:blipFill>
          <p:spPr>
            <a:xfrm>
              <a:off x="10177919" y="1189308"/>
              <a:ext cx="7238999" cy="8629650"/>
            </a:xfrm>
            <a:prstGeom prst="rect">
              <a:avLst/>
            </a:prstGeom>
          </p:spPr>
        </p:pic>
        <p:sp>
          <p:nvSpPr>
            <p:cNvPr id="9" name="object 9"/>
            <p:cNvSpPr/>
            <p:nvPr/>
          </p:nvSpPr>
          <p:spPr>
            <a:xfrm>
              <a:off x="14477872" y="7160666"/>
              <a:ext cx="3540760" cy="2298700"/>
            </a:xfrm>
            <a:custGeom>
              <a:avLst/>
              <a:gdLst/>
              <a:ahLst/>
              <a:cxnLst/>
              <a:rect l="l" t="t" r="r" b="b"/>
              <a:pathLst>
                <a:path w="3540759" h="2298700">
                  <a:moveTo>
                    <a:pt x="3540252" y="0"/>
                  </a:moveTo>
                  <a:lnTo>
                    <a:pt x="0" y="0"/>
                  </a:lnTo>
                  <a:lnTo>
                    <a:pt x="0" y="2298118"/>
                  </a:lnTo>
                  <a:lnTo>
                    <a:pt x="1770507" y="2298118"/>
                  </a:lnTo>
                  <a:lnTo>
                    <a:pt x="3540252" y="2298118"/>
                  </a:lnTo>
                  <a:lnTo>
                    <a:pt x="3540252" y="0"/>
                  </a:lnTo>
                  <a:close/>
                </a:path>
              </a:pathLst>
            </a:custGeom>
            <a:solidFill>
              <a:srgbClr val="2F3B42"/>
            </a:solidFill>
          </p:spPr>
          <p:txBody>
            <a:bodyPr wrap="square" lIns="0" tIns="0" rIns="0" bIns="0" rtlCol="0"/>
            <a:lstStyle/>
            <a:p>
              <a:endParaRPr/>
            </a:p>
          </p:txBody>
        </p:sp>
        <p:sp>
          <p:nvSpPr>
            <p:cNvPr id="10" name="object 10"/>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5081503" y="8183880"/>
              <a:ext cx="487680" cy="947927"/>
            </a:xfrm>
            <a:prstGeom prst="rect">
              <a:avLst/>
            </a:prstGeom>
          </p:spPr>
        </p:pic>
        <p:pic>
          <p:nvPicPr>
            <p:cNvPr id="12" name="object 12"/>
            <p:cNvPicPr/>
            <p:nvPr/>
          </p:nvPicPr>
          <p:blipFill>
            <a:blip r:embed="rId4" cstate="print"/>
            <a:stretch>
              <a:fillRect/>
            </a:stretch>
          </p:blipFill>
          <p:spPr>
            <a:xfrm>
              <a:off x="16099535" y="8183880"/>
              <a:ext cx="460248" cy="947927"/>
            </a:xfrm>
            <a:prstGeom prst="rect">
              <a:avLst/>
            </a:prstGeom>
          </p:spPr>
        </p:pic>
        <p:pic>
          <p:nvPicPr>
            <p:cNvPr id="13" name="object 13"/>
            <p:cNvPicPr/>
            <p:nvPr/>
          </p:nvPicPr>
          <p:blipFill>
            <a:blip r:embed="rId5" cstate="print"/>
            <a:stretch>
              <a:fillRect/>
            </a:stretch>
          </p:blipFill>
          <p:spPr>
            <a:xfrm>
              <a:off x="16846295" y="8183880"/>
              <a:ext cx="649223" cy="947927"/>
            </a:xfrm>
            <a:prstGeom prst="rect">
              <a:avLst/>
            </a:prstGeom>
          </p:spPr>
        </p:pic>
        <p:pic>
          <p:nvPicPr>
            <p:cNvPr id="14" name="object 14"/>
            <p:cNvPicPr/>
            <p:nvPr/>
          </p:nvPicPr>
          <p:blipFill>
            <a:blip r:embed="rId6" cstate="print"/>
            <a:stretch>
              <a:fillRect/>
            </a:stretch>
          </p:blipFill>
          <p:spPr>
            <a:xfrm>
              <a:off x="14468983" y="7153774"/>
              <a:ext cx="3543300" cy="2311657"/>
            </a:xfrm>
            <a:prstGeom prst="rect">
              <a:avLst/>
            </a:prstGeom>
          </p:spPr>
        </p:pic>
        <p:pic>
          <p:nvPicPr>
            <p:cNvPr id="15" name="object 15"/>
            <p:cNvPicPr/>
            <p:nvPr/>
          </p:nvPicPr>
          <p:blipFill>
            <a:blip r:embed="rId7" cstate="print"/>
            <a:stretch>
              <a:fillRect/>
            </a:stretch>
          </p:blipFill>
          <p:spPr>
            <a:xfrm>
              <a:off x="8805671" y="1612392"/>
              <a:ext cx="984503" cy="1374648"/>
            </a:xfrm>
            <a:prstGeom prst="rect">
              <a:avLst/>
            </a:prstGeom>
          </p:spPr>
        </p:pic>
      </p:grpSp>
      <p:pic>
        <p:nvPicPr>
          <p:cNvPr id="16" name="Picture 15">
            <a:extLst>
              <a:ext uri="{FF2B5EF4-FFF2-40B4-BE49-F238E27FC236}">
                <a16:creationId xmlns:a16="http://schemas.microsoft.com/office/drawing/2014/main" id="{354E4427-8D0D-47CC-9B1D-ECBAB94F2383}"/>
              </a:ext>
            </a:extLst>
          </p:cNvPr>
          <p:cNvPicPr>
            <a:picLocks noChangeAspect="1"/>
          </p:cNvPicPr>
          <p:nvPr/>
        </p:nvPicPr>
        <p:blipFill>
          <a:blip r:embed="rId8"/>
          <a:stretch>
            <a:fillRect/>
          </a:stretch>
        </p:blipFill>
        <p:spPr>
          <a:xfrm>
            <a:off x="1166874" y="5508266"/>
            <a:ext cx="8623300" cy="42894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5496" y="1776330"/>
            <a:ext cx="6405880" cy="859790"/>
          </a:xfrm>
          <a:prstGeom prst="rect">
            <a:avLst/>
          </a:prstGeom>
        </p:spPr>
        <p:txBody>
          <a:bodyPr vert="horz" wrap="square" lIns="0" tIns="15240" rIns="0" bIns="0" rtlCol="0">
            <a:spAutoFit/>
          </a:bodyPr>
          <a:lstStyle/>
          <a:p>
            <a:pPr marL="12700">
              <a:lnSpc>
                <a:spcPct val="100000"/>
              </a:lnSpc>
              <a:spcBef>
                <a:spcPts val="120"/>
              </a:spcBef>
              <a:tabLst>
                <a:tab pos="2639695" algn="l"/>
              </a:tabLst>
            </a:pPr>
            <a:r>
              <a:rPr lang="en-US" sz="5450" dirty="0"/>
              <a:t>Query Time Limits</a:t>
            </a:r>
            <a:endParaRPr sz="5450" dirty="0"/>
          </a:p>
        </p:txBody>
      </p:sp>
      <p:grpSp>
        <p:nvGrpSpPr>
          <p:cNvPr id="7" name="object 7"/>
          <p:cNvGrpSpPr/>
          <p:nvPr/>
        </p:nvGrpSpPr>
        <p:grpSpPr>
          <a:xfrm>
            <a:off x="8805671" y="1189308"/>
            <a:ext cx="9222105" cy="8629650"/>
            <a:chOff x="8805671" y="1189308"/>
            <a:chExt cx="9222105" cy="8629650"/>
          </a:xfrm>
        </p:grpSpPr>
        <p:pic>
          <p:nvPicPr>
            <p:cNvPr id="8" name="object 8"/>
            <p:cNvPicPr/>
            <p:nvPr/>
          </p:nvPicPr>
          <p:blipFill>
            <a:blip r:embed="rId2" cstate="print"/>
            <a:stretch>
              <a:fillRect/>
            </a:stretch>
          </p:blipFill>
          <p:spPr>
            <a:xfrm>
              <a:off x="10177919" y="1189308"/>
              <a:ext cx="7238999" cy="8629650"/>
            </a:xfrm>
            <a:prstGeom prst="rect">
              <a:avLst/>
            </a:prstGeom>
          </p:spPr>
        </p:pic>
        <p:sp>
          <p:nvSpPr>
            <p:cNvPr id="9" name="object 9"/>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a:p>
          </p:txBody>
        </p:sp>
        <p:sp>
          <p:nvSpPr>
            <p:cNvPr id="10" name="object 10"/>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5081503" y="8183880"/>
              <a:ext cx="487680" cy="947927"/>
            </a:xfrm>
            <a:prstGeom prst="rect">
              <a:avLst/>
            </a:prstGeom>
          </p:spPr>
        </p:pic>
        <p:pic>
          <p:nvPicPr>
            <p:cNvPr id="12" name="object 12"/>
            <p:cNvPicPr/>
            <p:nvPr/>
          </p:nvPicPr>
          <p:blipFill>
            <a:blip r:embed="rId4" cstate="print"/>
            <a:stretch>
              <a:fillRect/>
            </a:stretch>
          </p:blipFill>
          <p:spPr>
            <a:xfrm>
              <a:off x="16099535" y="8183880"/>
              <a:ext cx="460248" cy="947927"/>
            </a:xfrm>
            <a:prstGeom prst="rect">
              <a:avLst/>
            </a:prstGeom>
          </p:spPr>
        </p:pic>
        <p:pic>
          <p:nvPicPr>
            <p:cNvPr id="13" name="object 13"/>
            <p:cNvPicPr/>
            <p:nvPr/>
          </p:nvPicPr>
          <p:blipFill>
            <a:blip r:embed="rId5" cstate="print"/>
            <a:stretch>
              <a:fillRect/>
            </a:stretch>
          </p:blipFill>
          <p:spPr>
            <a:xfrm>
              <a:off x="16846295" y="8183880"/>
              <a:ext cx="649223" cy="947927"/>
            </a:xfrm>
            <a:prstGeom prst="rect">
              <a:avLst/>
            </a:prstGeom>
          </p:spPr>
        </p:pic>
        <p:pic>
          <p:nvPicPr>
            <p:cNvPr id="14" name="object 14"/>
            <p:cNvPicPr/>
            <p:nvPr/>
          </p:nvPicPr>
          <p:blipFill>
            <a:blip r:embed="rId6" cstate="print"/>
            <a:stretch>
              <a:fillRect/>
            </a:stretch>
          </p:blipFill>
          <p:spPr>
            <a:xfrm>
              <a:off x="14468983" y="7153774"/>
              <a:ext cx="3543300" cy="2311660"/>
            </a:xfrm>
            <a:prstGeom prst="rect">
              <a:avLst/>
            </a:prstGeom>
          </p:spPr>
        </p:pic>
        <p:pic>
          <p:nvPicPr>
            <p:cNvPr id="15" name="object 15"/>
            <p:cNvPicPr/>
            <p:nvPr/>
          </p:nvPicPr>
          <p:blipFill>
            <a:blip r:embed="rId7" cstate="print"/>
            <a:stretch>
              <a:fillRect/>
            </a:stretch>
          </p:blipFill>
          <p:spPr>
            <a:xfrm>
              <a:off x="8805671" y="1612392"/>
              <a:ext cx="984503" cy="1374648"/>
            </a:xfrm>
            <a:prstGeom prst="rect">
              <a:avLst/>
            </a:prstGeom>
          </p:spPr>
        </p:pic>
      </p:grpSp>
      <p:sp>
        <p:nvSpPr>
          <p:cNvPr id="16" name="TextBox 15">
            <a:extLst>
              <a:ext uri="{FF2B5EF4-FFF2-40B4-BE49-F238E27FC236}">
                <a16:creationId xmlns:a16="http://schemas.microsoft.com/office/drawing/2014/main" id="{C4D32A8D-A057-4A0C-AFFA-D4DC07001523}"/>
              </a:ext>
            </a:extLst>
          </p:cNvPr>
          <p:cNvSpPr txBox="1"/>
          <p:nvPr/>
        </p:nvSpPr>
        <p:spPr>
          <a:xfrm>
            <a:off x="1555496" y="2987040"/>
            <a:ext cx="8234678" cy="2554545"/>
          </a:xfrm>
          <a:prstGeom prst="rect">
            <a:avLst/>
          </a:prstGeom>
          <a:noFill/>
        </p:spPr>
        <p:txBody>
          <a:bodyPr wrap="square" rtlCol="0">
            <a:spAutoFit/>
          </a:bodyPr>
          <a:lstStyle/>
          <a:p>
            <a:endParaRPr lang="en-PK" sz="3200" dirty="0">
              <a:solidFill>
                <a:schemeClr val="bg1"/>
              </a:solidFill>
            </a:endParaRPr>
          </a:p>
          <a:p>
            <a:r>
              <a:rPr lang="en-GB" sz="3200" dirty="0">
                <a:solidFill>
                  <a:schemeClr val="bg1"/>
                </a:solidFill>
              </a:rPr>
              <a:t>Implementation of query time limits to thwart time-based SQL injection attacks by restricting the execution time of SQL queries. </a:t>
            </a:r>
          </a:p>
          <a:p>
            <a:endParaRPr lang="en-PK" sz="3200" dirty="0">
              <a:solidFill>
                <a:schemeClr val="bg1"/>
              </a:solidFill>
            </a:endParaRPr>
          </a:p>
        </p:txBody>
      </p:sp>
      <p:pic>
        <p:nvPicPr>
          <p:cNvPr id="17" name="Picture 16">
            <a:extLst>
              <a:ext uri="{FF2B5EF4-FFF2-40B4-BE49-F238E27FC236}">
                <a16:creationId xmlns:a16="http://schemas.microsoft.com/office/drawing/2014/main" id="{7DDEE11A-5894-49FB-8139-4874154373D1}"/>
              </a:ext>
            </a:extLst>
          </p:cNvPr>
          <p:cNvPicPr>
            <a:picLocks noChangeAspect="1"/>
          </p:cNvPicPr>
          <p:nvPr/>
        </p:nvPicPr>
        <p:blipFill>
          <a:blip r:embed="rId8"/>
          <a:stretch>
            <a:fillRect/>
          </a:stretch>
        </p:blipFill>
        <p:spPr>
          <a:xfrm>
            <a:off x="1457134" y="5504133"/>
            <a:ext cx="8483527" cy="3614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30615" y="1786236"/>
            <a:ext cx="8518525" cy="699770"/>
          </a:xfrm>
          <a:prstGeom prst="rect">
            <a:avLst/>
          </a:prstGeom>
        </p:spPr>
        <p:txBody>
          <a:bodyPr vert="horz" wrap="square" lIns="0" tIns="15240" rIns="0" bIns="0" rtlCol="0">
            <a:spAutoFit/>
          </a:bodyPr>
          <a:lstStyle/>
          <a:p>
            <a:pPr marL="12700">
              <a:lnSpc>
                <a:spcPct val="100000"/>
              </a:lnSpc>
              <a:spcBef>
                <a:spcPts val="120"/>
              </a:spcBef>
              <a:tabLst>
                <a:tab pos="2439035" algn="l"/>
                <a:tab pos="4865370" algn="l"/>
                <a:tab pos="6078855" algn="l"/>
              </a:tabLst>
            </a:pPr>
            <a:r>
              <a:rPr lang="en-US" sz="4400" spc="180" dirty="0"/>
              <a:t>Error Handling</a:t>
            </a:r>
            <a:endParaRPr sz="4400" dirty="0"/>
          </a:p>
        </p:txBody>
      </p:sp>
      <p:grpSp>
        <p:nvGrpSpPr>
          <p:cNvPr id="5" name="object 5"/>
          <p:cNvGrpSpPr/>
          <p:nvPr/>
        </p:nvGrpSpPr>
        <p:grpSpPr>
          <a:xfrm>
            <a:off x="220350" y="1894510"/>
            <a:ext cx="7454265" cy="7736840"/>
            <a:chOff x="220350" y="1894510"/>
            <a:chExt cx="7454265" cy="7736840"/>
          </a:xfrm>
        </p:grpSpPr>
        <p:pic>
          <p:nvPicPr>
            <p:cNvPr id="6" name="object 6"/>
            <p:cNvPicPr/>
            <p:nvPr/>
          </p:nvPicPr>
          <p:blipFill>
            <a:blip r:embed="rId2" cstate="print"/>
            <a:stretch>
              <a:fillRect/>
            </a:stretch>
          </p:blipFill>
          <p:spPr>
            <a:xfrm>
              <a:off x="1178554" y="1894510"/>
              <a:ext cx="6496048" cy="6496049"/>
            </a:xfrm>
            <a:prstGeom prst="rect">
              <a:avLst/>
            </a:prstGeom>
          </p:spPr>
        </p:pic>
        <p:sp>
          <p:nvSpPr>
            <p:cNvPr id="7" name="object 7"/>
            <p:cNvSpPr/>
            <p:nvPr/>
          </p:nvSpPr>
          <p:spPr>
            <a:xfrm>
              <a:off x="229711" y="7157478"/>
              <a:ext cx="4408170" cy="2465070"/>
            </a:xfrm>
            <a:custGeom>
              <a:avLst/>
              <a:gdLst/>
              <a:ahLst/>
              <a:cxnLst/>
              <a:rect l="l" t="t" r="r" b="b"/>
              <a:pathLst>
                <a:path w="4408170" h="2465070">
                  <a:moveTo>
                    <a:pt x="4407719" y="0"/>
                  </a:moveTo>
                  <a:lnTo>
                    <a:pt x="0" y="0"/>
                  </a:lnTo>
                  <a:lnTo>
                    <a:pt x="0" y="2464475"/>
                  </a:lnTo>
                  <a:lnTo>
                    <a:pt x="2203862" y="2464475"/>
                  </a:lnTo>
                  <a:lnTo>
                    <a:pt x="4407719" y="2464475"/>
                  </a:lnTo>
                  <a:lnTo>
                    <a:pt x="4407719" y="0"/>
                  </a:lnTo>
                  <a:close/>
                </a:path>
              </a:pathLst>
            </a:custGeom>
            <a:solidFill>
              <a:srgbClr val="2F3B42"/>
            </a:solidFill>
          </p:spPr>
          <p:txBody>
            <a:bodyPr wrap="square" lIns="0" tIns="0" rIns="0" bIns="0" rtlCol="0"/>
            <a:lstStyle/>
            <a:p>
              <a:endParaRPr/>
            </a:p>
          </p:txBody>
        </p:sp>
        <p:sp>
          <p:nvSpPr>
            <p:cNvPr id="8" name="object 8"/>
            <p:cNvSpPr/>
            <p:nvPr/>
          </p:nvSpPr>
          <p:spPr>
            <a:xfrm>
              <a:off x="229709" y="7157478"/>
              <a:ext cx="4408170" cy="2465070"/>
            </a:xfrm>
            <a:custGeom>
              <a:avLst/>
              <a:gdLst/>
              <a:ahLst/>
              <a:cxnLst/>
              <a:rect l="l" t="t" r="r" b="b"/>
              <a:pathLst>
                <a:path w="4408170" h="2465070">
                  <a:moveTo>
                    <a:pt x="2203851" y="2464475"/>
                  </a:moveTo>
                  <a:lnTo>
                    <a:pt x="0" y="2464475"/>
                  </a:lnTo>
                  <a:lnTo>
                    <a:pt x="0" y="0"/>
                  </a:lnTo>
                  <a:lnTo>
                    <a:pt x="4407707" y="0"/>
                  </a:lnTo>
                  <a:lnTo>
                    <a:pt x="4407707" y="2464475"/>
                  </a:lnTo>
                  <a:lnTo>
                    <a:pt x="2203851" y="2464475"/>
                  </a:lnTo>
                  <a:close/>
                </a:path>
              </a:pathLst>
            </a:custGeom>
            <a:ln w="18719">
              <a:solidFill>
                <a:srgbClr val="FFFFFF"/>
              </a:solidFill>
            </a:ln>
          </p:spPr>
          <p:txBody>
            <a:bodyPr wrap="square" lIns="0" tIns="0" rIns="0" bIns="0" rtlCol="0"/>
            <a:lstStyle/>
            <a:p>
              <a:endParaRPr/>
            </a:p>
          </p:txBody>
        </p:sp>
        <p:sp>
          <p:nvSpPr>
            <p:cNvPr id="9" name="object 9"/>
            <p:cNvSpPr/>
            <p:nvPr/>
          </p:nvSpPr>
          <p:spPr>
            <a:xfrm>
              <a:off x="229711" y="7157480"/>
              <a:ext cx="4408170" cy="742315"/>
            </a:xfrm>
            <a:custGeom>
              <a:avLst/>
              <a:gdLst/>
              <a:ahLst/>
              <a:cxnLst/>
              <a:rect l="l" t="t" r="r" b="b"/>
              <a:pathLst>
                <a:path w="4408170" h="742315">
                  <a:moveTo>
                    <a:pt x="2203858" y="742233"/>
                  </a:moveTo>
                  <a:lnTo>
                    <a:pt x="0" y="742233"/>
                  </a:lnTo>
                  <a:lnTo>
                    <a:pt x="0" y="0"/>
                  </a:lnTo>
                  <a:lnTo>
                    <a:pt x="4407713" y="0"/>
                  </a:lnTo>
                  <a:lnTo>
                    <a:pt x="4407713" y="742233"/>
                  </a:lnTo>
                  <a:lnTo>
                    <a:pt x="2203858" y="742233"/>
                  </a:lnTo>
                  <a:close/>
                </a:path>
              </a:pathLst>
            </a:custGeom>
            <a:ln w="18718">
              <a:solidFill>
                <a:srgbClr val="FFFFFF"/>
              </a:solidFill>
            </a:ln>
          </p:spPr>
          <p:txBody>
            <a:bodyPr wrap="square" lIns="0" tIns="0" rIns="0" bIns="0" rtlCol="0"/>
            <a:lstStyle/>
            <a:p>
              <a:endParaRPr/>
            </a:p>
          </p:txBody>
        </p:sp>
        <p:sp>
          <p:nvSpPr>
            <p:cNvPr id="10" name="object 10"/>
            <p:cNvSpPr/>
            <p:nvPr/>
          </p:nvSpPr>
          <p:spPr>
            <a:xfrm>
              <a:off x="4112620" y="7382835"/>
              <a:ext cx="226060" cy="225425"/>
            </a:xfrm>
            <a:custGeom>
              <a:avLst/>
              <a:gdLst/>
              <a:ahLst/>
              <a:cxnLst/>
              <a:rect l="l" t="t" r="r" b="b"/>
              <a:pathLst>
                <a:path w="226060" h="225425">
                  <a:moveTo>
                    <a:pt x="723" y="0"/>
                  </a:moveTo>
                  <a:lnTo>
                    <a:pt x="225964" y="225367"/>
                  </a:lnTo>
                </a:path>
                <a:path w="226060" h="225425">
                  <a:moveTo>
                    <a:pt x="225240" y="0"/>
                  </a:moveTo>
                  <a:lnTo>
                    <a:pt x="0" y="225367"/>
                  </a:lnTo>
                </a:path>
              </a:pathLst>
            </a:custGeom>
            <a:ln w="18715">
              <a:solidFill>
                <a:srgbClr val="FFFFFF"/>
              </a:solidFill>
            </a:ln>
          </p:spPr>
          <p:txBody>
            <a:bodyPr wrap="square" lIns="0" tIns="0" rIns="0" bIns="0" rtlCol="0"/>
            <a:lstStyle/>
            <a:p>
              <a:endParaRPr/>
            </a:p>
          </p:txBody>
        </p:sp>
        <p:sp>
          <p:nvSpPr>
            <p:cNvPr id="11" name="object 11"/>
            <p:cNvSpPr/>
            <p:nvPr/>
          </p:nvSpPr>
          <p:spPr>
            <a:xfrm>
              <a:off x="3032493" y="7494384"/>
              <a:ext cx="339090" cy="20320"/>
            </a:xfrm>
            <a:custGeom>
              <a:avLst/>
              <a:gdLst/>
              <a:ahLst/>
              <a:cxnLst/>
              <a:rect l="l" t="t" r="r" b="b"/>
              <a:pathLst>
                <a:path w="339089" h="20320">
                  <a:moveTo>
                    <a:pt x="338480" y="1524"/>
                  </a:moveTo>
                  <a:lnTo>
                    <a:pt x="88" y="0"/>
                  </a:lnTo>
                  <a:lnTo>
                    <a:pt x="0" y="18719"/>
                  </a:lnTo>
                  <a:lnTo>
                    <a:pt x="338404" y="20243"/>
                  </a:lnTo>
                  <a:lnTo>
                    <a:pt x="338480" y="1524"/>
                  </a:lnTo>
                  <a:close/>
                </a:path>
              </a:pathLst>
            </a:custGeom>
            <a:solidFill>
              <a:srgbClr val="FFFFFF"/>
            </a:solidFill>
          </p:spPr>
          <p:txBody>
            <a:bodyPr wrap="square" lIns="0" tIns="0" rIns="0" bIns="0" rtlCol="0"/>
            <a:lstStyle/>
            <a:p>
              <a:endParaRPr/>
            </a:p>
          </p:txBody>
        </p:sp>
        <p:sp>
          <p:nvSpPr>
            <p:cNvPr id="12" name="object 12"/>
            <p:cNvSpPr/>
            <p:nvPr/>
          </p:nvSpPr>
          <p:spPr>
            <a:xfrm>
              <a:off x="3625227" y="7382827"/>
              <a:ext cx="224790" cy="224790"/>
            </a:xfrm>
            <a:custGeom>
              <a:avLst/>
              <a:gdLst/>
              <a:ahLst/>
              <a:cxnLst/>
              <a:rect l="l" t="t" r="r" b="b"/>
              <a:pathLst>
                <a:path w="224789" h="224790">
                  <a:moveTo>
                    <a:pt x="112306" y="224612"/>
                  </a:moveTo>
                  <a:lnTo>
                    <a:pt x="0" y="224612"/>
                  </a:lnTo>
                  <a:lnTo>
                    <a:pt x="0" y="0"/>
                  </a:lnTo>
                  <a:lnTo>
                    <a:pt x="224612" y="0"/>
                  </a:lnTo>
                  <a:lnTo>
                    <a:pt x="224612" y="224612"/>
                  </a:lnTo>
                  <a:lnTo>
                    <a:pt x="112306" y="224612"/>
                  </a:lnTo>
                  <a:close/>
                </a:path>
              </a:pathLst>
            </a:custGeom>
            <a:ln w="18718">
              <a:solidFill>
                <a:srgbClr val="FFFFFF"/>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229712" y="7158198"/>
              <a:ext cx="4408435" cy="2465184"/>
            </a:xfrm>
            <a:prstGeom prst="rect">
              <a:avLst/>
            </a:prstGeom>
          </p:spPr>
        </p:pic>
        <p:pic>
          <p:nvPicPr>
            <p:cNvPr id="14" name="object 14"/>
            <p:cNvPicPr/>
            <p:nvPr/>
          </p:nvPicPr>
          <p:blipFill>
            <a:blip r:embed="rId4" cstate="print"/>
            <a:stretch>
              <a:fillRect/>
            </a:stretch>
          </p:blipFill>
          <p:spPr>
            <a:xfrm>
              <a:off x="545592" y="8284464"/>
              <a:ext cx="890016" cy="947927"/>
            </a:xfrm>
            <a:prstGeom prst="rect">
              <a:avLst/>
            </a:prstGeom>
          </p:spPr>
        </p:pic>
        <p:pic>
          <p:nvPicPr>
            <p:cNvPr id="15" name="object 15"/>
            <p:cNvPicPr/>
            <p:nvPr/>
          </p:nvPicPr>
          <p:blipFill>
            <a:blip r:embed="rId5" cstate="print"/>
            <a:stretch>
              <a:fillRect/>
            </a:stretch>
          </p:blipFill>
          <p:spPr>
            <a:xfrm>
              <a:off x="1624583" y="8284464"/>
              <a:ext cx="652272" cy="947927"/>
            </a:xfrm>
            <a:prstGeom prst="rect">
              <a:avLst/>
            </a:prstGeom>
          </p:spPr>
        </p:pic>
        <p:pic>
          <p:nvPicPr>
            <p:cNvPr id="16" name="object 16"/>
            <p:cNvPicPr/>
            <p:nvPr/>
          </p:nvPicPr>
          <p:blipFill>
            <a:blip r:embed="rId6" cstate="print"/>
            <a:stretch>
              <a:fillRect/>
            </a:stretch>
          </p:blipFill>
          <p:spPr>
            <a:xfrm>
              <a:off x="2667000" y="8284464"/>
              <a:ext cx="777239" cy="947927"/>
            </a:xfrm>
            <a:prstGeom prst="rect">
              <a:avLst/>
            </a:prstGeom>
          </p:spPr>
        </p:pic>
        <p:pic>
          <p:nvPicPr>
            <p:cNvPr id="17" name="object 17"/>
            <p:cNvPicPr/>
            <p:nvPr/>
          </p:nvPicPr>
          <p:blipFill>
            <a:blip r:embed="rId7" cstate="print"/>
            <a:stretch>
              <a:fillRect/>
            </a:stretch>
          </p:blipFill>
          <p:spPr>
            <a:xfrm>
              <a:off x="3572256" y="8284464"/>
              <a:ext cx="612648" cy="947927"/>
            </a:xfrm>
            <a:prstGeom prst="rect">
              <a:avLst/>
            </a:prstGeom>
          </p:spPr>
        </p:pic>
      </p:grpSp>
      <p:sp>
        <p:nvSpPr>
          <p:cNvPr id="18" name="TextBox 17">
            <a:extLst>
              <a:ext uri="{FF2B5EF4-FFF2-40B4-BE49-F238E27FC236}">
                <a16:creationId xmlns:a16="http://schemas.microsoft.com/office/drawing/2014/main" id="{9EAE6336-8926-4425-B000-EC56821A390E}"/>
              </a:ext>
            </a:extLst>
          </p:cNvPr>
          <p:cNvSpPr txBox="1"/>
          <p:nvPr/>
        </p:nvSpPr>
        <p:spPr>
          <a:xfrm>
            <a:off x="8610744" y="2330450"/>
            <a:ext cx="7010400" cy="3046988"/>
          </a:xfrm>
          <a:prstGeom prst="rect">
            <a:avLst/>
          </a:prstGeom>
          <a:noFill/>
        </p:spPr>
        <p:txBody>
          <a:bodyPr wrap="square" rtlCol="0">
            <a:spAutoFit/>
          </a:bodyPr>
          <a:lstStyle/>
          <a:p>
            <a:endParaRPr lang="en-PK" sz="3200" dirty="0">
              <a:solidFill>
                <a:schemeClr val="bg1"/>
              </a:solidFill>
            </a:endParaRPr>
          </a:p>
          <a:p>
            <a:r>
              <a:rPr lang="en-GB" sz="3200" dirty="0">
                <a:solidFill>
                  <a:schemeClr val="bg1"/>
                </a:solidFill>
              </a:rPr>
              <a:t>Minimization of verbose error messages to prevent disclosure of sensitive information that could aid attackers in exploiting SQL injection vulnerabilities. </a:t>
            </a:r>
          </a:p>
          <a:p>
            <a:endParaRPr lang="en-PK" sz="3200" dirty="0">
              <a:solidFill>
                <a:schemeClr val="bg1"/>
              </a:solidFill>
            </a:endParaRPr>
          </a:p>
        </p:txBody>
      </p:sp>
      <p:pic>
        <p:nvPicPr>
          <p:cNvPr id="19" name="Picture 18">
            <a:extLst>
              <a:ext uri="{FF2B5EF4-FFF2-40B4-BE49-F238E27FC236}">
                <a16:creationId xmlns:a16="http://schemas.microsoft.com/office/drawing/2014/main" id="{7233B572-9692-4646-A32F-3C42C971EA62}"/>
              </a:ext>
            </a:extLst>
          </p:cNvPr>
          <p:cNvPicPr>
            <a:picLocks noChangeAspect="1"/>
          </p:cNvPicPr>
          <p:nvPr/>
        </p:nvPicPr>
        <p:blipFill>
          <a:blip r:embed="rId8"/>
          <a:stretch>
            <a:fillRect/>
          </a:stretch>
        </p:blipFill>
        <p:spPr>
          <a:xfrm>
            <a:off x="8810768" y="5313155"/>
            <a:ext cx="7208567" cy="13606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7250" y="1416050"/>
            <a:ext cx="15978530" cy="882650"/>
          </a:xfrm>
          <a:prstGeom prst="rect">
            <a:avLst/>
          </a:prstGeom>
        </p:spPr>
        <p:txBody>
          <a:bodyPr vert="horz" wrap="square" lIns="0" tIns="15240" rIns="0" bIns="0" rtlCol="0">
            <a:spAutoFit/>
          </a:bodyPr>
          <a:lstStyle/>
          <a:p>
            <a:pPr marL="7482205">
              <a:lnSpc>
                <a:spcPct val="100000"/>
              </a:lnSpc>
              <a:spcBef>
                <a:spcPts val="120"/>
              </a:spcBef>
              <a:tabLst>
                <a:tab pos="11723370" algn="l"/>
                <a:tab pos="13265785" algn="l"/>
              </a:tabLst>
            </a:pPr>
            <a:r>
              <a:rPr lang="en-US" spc="-80" dirty="0"/>
              <a:t>Implementation/Demo</a:t>
            </a:r>
            <a:endParaRPr spc="-80" dirty="0"/>
          </a:p>
        </p:txBody>
      </p:sp>
      <p:pic>
        <p:nvPicPr>
          <p:cNvPr id="20" name="Picture 19">
            <a:extLst>
              <a:ext uri="{FF2B5EF4-FFF2-40B4-BE49-F238E27FC236}">
                <a16:creationId xmlns:a16="http://schemas.microsoft.com/office/drawing/2014/main" id="{657710D9-51EC-42EB-963E-6D524BF49567}"/>
              </a:ext>
            </a:extLst>
          </p:cNvPr>
          <p:cNvPicPr>
            <a:picLocks noChangeAspect="1"/>
          </p:cNvPicPr>
          <p:nvPr/>
        </p:nvPicPr>
        <p:blipFill>
          <a:blip r:embed="rId2"/>
          <a:stretch>
            <a:fillRect/>
          </a:stretch>
        </p:blipFill>
        <p:spPr>
          <a:xfrm>
            <a:off x="2292350" y="2940050"/>
            <a:ext cx="12620625" cy="63627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TotalTime>
  <Words>357</Words>
  <Application>Microsoft Office PowerPoint</Application>
  <PresentationFormat>Custom</PresentationFormat>
  <Paragraphs>32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Cambria</vt:lpstr>
      <vt:lpstr>Microsoft Sans Serif</vt:lpstr>
      <vt:lpstr>Office Theme</vt:lpstr>
      <vt:lpstr>⥫</vt:lpstr>
      <vt:lpstr>Introduction</vt:lpstr>
      <vt:lpstr>What is SQL Injection</vt:lpstr>
      <vt:lpstr>Project Overview</vt:lpstr>
      <vt:lpstr>InputValidation</vt:lpstr>
      <vt:lpstr>Parameterized Queries</vt:lpstr>
      <vt:lpstr>Query Time Limits</vt:lpstr>
      <vt:lpstr>Error Handling</vt:lpstr>
      <vt:lpstr>Implementation/Demo</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Shahmir Siddiqui</cp:lastModifiedBy>
  <cp:revision>5</cp:revision>
  <dcterms:created xsi:type="dcterms:W3CDTF">2024-05-12T09:00:37Z</dcterms:created>
  <dcterms:modified xsi:type="dcterms:W3CDTF">2024-05-12T09:24:35Z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2024-05-12T00:00:00Z</vt:filetime>
  </property>
  <property fmtid="{D5CDD505-2E9C-101B-9397-08002B2CF9AE}" pid="3" name="Creator">
    <vt:lpwstr>Chromium</vt:lpwstr>
  </property>
  <property fmtid="{D5CDD505-2E9C-101B-9397-08002B2CF9AE}" pid="4" name="LastSaved">
    <vt:filetime>2024-05-12T00:00:00Z</vt:filetime>
  </property>
</Properties>
</file>